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77" r:id="rId5"/>
    <p:sldId id="278" r:id="rId6"/>
    <p:sldId id="284" r:id="rId7"/>
    <p:sldId id="291" r:id="rId8"/>
    <p:sldId id="293" r:id="rId9"/>
    <p:sldId id="294" r:id="rId10"/>
    <p:sldId id="280" r:id="rId11"/>
    <p:sldId id="281" r:id="rId12"/>
    <p:sldId id="283" r:id="rId13"/>
    <p:sldId id="282" r:id="rId14"/>
    <p:sldId id="290" r:id="rId15"/>
    <p:sldId id="289" r:id="rId16"/>
    <p:sldId id="288" r:id="rId17"/>
    <p:sldId id="285" r:id="rId18"/>
    <p:sldId id="286" r:id="rId19"/>
    <p:sldId id="287" r:id="rId20"/>
    <p:sldId id="295" r:id="rId21"/>
    <p:sldId id="292" r:id="rId2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305"/>
    <a:srgbClr val="009999"/>
    <a:srgbClr val="008080"/>
    <a:srgbClr val="F3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1" autoAdjust="0"/>
    <p:restoredTop sz="94660"/>
  </p:normalViewPr>
  <p:slideViewPr>
    <p:cSldViewPr>
      <p:cViewPr varScale="1">
        <p:scale>
          <a:sx n="81" d="100"/>
          <a:sy n="81" d="100"/>
        </p:scale>
        <p:origin x="1603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柏堅 梁" userId="39684fa0f76b4b99" providerId="LiveId" clId="{B4754226-2D8E-4EB4-859D-566270697C05}"/>
    <pc:docChg chg="modSld">
      <pc:chgData name="柏堅 梁" userId="39684fa0f76b4b99" providerId="LiveId" clId="{B4754226-2D8E-4EB4-859D-566270697C05}" dt="2021-07-07T01:25:07.372" v="109" actId="20577"/>
      <pc:docMkLst>
        <pc:docMk/>
      </pc:docMkLst>
      <pc:sldChg chg="modSp mod">
        <pc:chgData name="柏堅 梁" userId="39684fa0f76b4b99" providerId="LiveId" clId="{B4754226-2D8E-4EB4-859D-566270697C05}" dt="2021-07-07T01:25:07.372" v="109" actId="20577"/>
        <pc:sldMkLst>
          <pc:docMk/>
          <pc:sldMk cId="3560113526" sldId="289"/>
        </pc:sldMkLst>
        <pc:spChg chg="mod">
          <ac:chgData name="柏堅 梁" userId="39684fa0f76b4b99" providerId="LiveId" clId="{B4754226-2D8E-4EB4-859D-566270697C05}" dt="2021-07-07T01:25:07.372" v="109" actId="20577"/>
          <ac:spMkLst>
            <pc:docMk/>
            <pc:sldMk cId="3560113526" sldId="289"/>
            <ac:spMk id="4" creationId="{00000000-0000-0000-0000-000000000000}"/>
          </ac:spMkLst>
        </pc:spChg>
      </pc:sldChg>
      <pc:sldChg chg="modSp mod">
        <pc:chgData name="柏堅 梁" userId="39684fa0f76b4b99" providerId="LiveId" clId="{B4754226-2D8E-4EB4-859D-566270697C05}" dt="2021-07-07T00:35:49.597" v="103" actId="20577"/>
        <pc:sldMkLst>
          <pc:docMk/>
          <pc:sldMk cId="4104843369" sldId="292"/>
        </pc:sldMkLst>
        <pc:spChg chg="mod">
          <ac:chgData name="柏堅 梁" userId="39684fa0f76b4b99" providerId="LiveId" clId="{B4754226-2D8E-4EB4-859D-566270697C05}" dt="2021-07-07T00:35:49.597" v="103" actId="20577"/>
          <ac:spMkLst>
            <pc:docMk/>
            <pc:sldMk cId="4104843369" sldId="292"/>
            <ac:spMk id="2" creationId="{00000000-0000-0000-0000-000000000000}"/>
          </ac:spMkLst>
        </pc:spChg>
      </pc:sldChg>
      <pc:sldChg chg="modSp mod">
        <pc:chgData name="柏堅 梁" userId="39684fa0f76b4b99" providerId="LiveId" clId="{B4754226-2D8E-4EB4-859D-566270697C05}" dt="2021-07-07T00:32:52.927" v="1" actId="255"/>
        <pc:sldMkLst>
          <pc:docMk/>
          <pc:sldMk cId="2880453053" sldId="293"/>
        </pc:sldMkLst>
        <pc:spChg chg="mod">
          <ac:chgData name="柏堅 梁" userId="39684fa0f76b4b99" providerId="LiveId" clId="{B4754226-2D8E-4EB4-859D-566270697C05}" dt="2021-07-07T00:32:52.927" v="1" actId="255"/>
          <ac:spMkLst>
            <pc:docMk/>
            <pc:sldMk cId="2880453053" sldId="293"/>
            <ac:spMk id="3" creationId="{00000000-0000-0000-0000-000000000000}"/>
          </ac:spMkLst>
        </pc:spChg>
      </pc:sldChg>
      <pc:sldChg chg="modSp mod">
        <pc:chgData name="柏堅 梁" userId="39684fa0f76b4b99" providerId="LiveId" clId="{B4754226-2D8E-4EB4-859D-566270697C05}" dt="2021-07-07T00:32:58.078" v="5" actId="20577"/>
        <pc:sldMkLst>
          <pc:docMk/>
          <pc:sldMk cId="2389436144" sldId="294"/>
        </pc:sldMkLst>
        <pc:spChg chg="mod">
          <ac:chgData name="柏堅 梁" userId="39684fa0f76b4b99" providerId="LiveId" clId="{B4754226-2D8E-4EB4-859D-566270697C05}" dt="2021-07-07T00:32:58.078" v="5" actId="20577"/>
          <ac:spMkLst>
            <pc:docMk/>
            <pc:sldMk cId="2389436144" sldId="294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4748-5BE2-412D-91EA-D9DF5BDED498}" type="datetimeFigureOut">
              <a:rPr lang="zh-TW" altLang="en-US" smtClean="0"/>
              <a:t>2021/7/7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DF5EC-E82C-4C92-89B5-8CFCB1AA48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625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397B-577A-4CC0-9650-B54255162621}" type="datetime1">
              <a:rPr lang="zh-TW" altLang="en-US" smtClean="0"/>
              <a:t>2021/7/7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480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A0BC-9E45-492B-B5ED-0E5537506F34}" type="datetime1">
              <a:rPr lang="zh-TW" altLang="en-US" smtClean="0"/>
              <a:t>2021/7/7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6881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ACE-C6FB-4EA9-8083-B789E04F3CD5}" type="datetime1">
              <a:rPr lang="zh-TW" altLang="en-US" smtClean="0"/>
              <a:t>2021/7/7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4375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B91B5-2E9D-41BF-9DA0-D7AC827BEA69}" type="datetime1">
              <a:rPr lang="zh-TW" altLang="en-US" smtClean="0"/>
              <a:t>2021/7/7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4794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63C63-A4F5-4FB4-8FB2-AB2F402F26AB}" type="datetime1">
              <a:rPr lang="zh-TW" altLang="en-US" smtClean="0"/>
              <a:t>2021/7/7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605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09AE-CDD4-433E-8168-AA0526579F6F}" type="datetime1">
              <a:rPr lang="zh-TW" altLang="en-US" smtClean="0"/>
              <a:t>2021/7/7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60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E2935-006B-4FF9-8D36-F114C7C641F0}" type="datetime1">
              <a:rPr lang="zh-TW" altLang="en-US" smtClean="0"/>
              <a:t>2021/7/7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352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F1E-3A88-4A16-A4F6-5B1CD2473A95}" type="datetime1">
              <a:rPr lang="zh-TW" altLang="en-US" smtClean="0"/>
              <a:t>2021/7/7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4158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57B2B-54C3-4D97-AF5B-B9E8822C74C7}" type="datetime1">
              <a:rPr lang="zh-TW" altLang="en-US" smtClean="0"/>
              <a:t>2021/7/7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62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31472-3DBD-49F5-A7AA-A6E8FFDFA720}" type="datetime1">
              <a:rPr lang="zh-TW" altLang="en-US" smtClean="0"/>
              <a:t>2021/7/7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092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B4CA0-C429-40AE-AFA5-BE9D4BF58B6C}" type="datetime1">
              <a:rPr lang="zh-TW" altLang="en-US" smtClean="0"/>
              <a:t>2021/7/7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453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7C9C6-0BFB-4BDF-800C-FF92D1B2490F}" type="datetime1">
              <a:rPr lang="zh-TW" altLang="en-US" smtClean="0"/>
              <a:t>2021/7/7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57F3C-A8DF-4711-BCAD-190E820F37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979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pa.gov.tw/Pages/Detail.aspx?nodeid=1132&amp;pid=247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zi.media/@yidianzixun/post/ghaPXJ" TargetMode="External"/><Relationship Id="rId5" Type="http://schemas.openxmlformats.org/officeDocument/2006/relationships/hyperlink" Target="https://www.hpa.gov.tw/Pages/Detail.aspx?nodeid=571&amp;pid=882" TargetMode="External"/><Relationship Id="rId4" Type="http://schemas.openxmlformats.org/officeDocument/2006/relationships/hyperlink" Target="https://zh.wikipedia.org/wiki/%E9%85%B7%E7%83%AD%E6%8C%87%E6%95%B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jpeg"/><Relationship Id="rId17" Type="http://schemas.openxmlformats.org/officeDocument/2006/relationships/image" Target="../media/image27.jpe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411"/>
            <a:ext cx="9144000" cy="6898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文字方塊 29"/>
          <p:cNvSpPr txBox="1"/>
          <p:nvPr/>
        </p:nvSpPr>
        <p:spPr>
          <a:xfrm>
            <a:off x="1835696" y="2420888"/>
            <a:ext cx="6184706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IOT Watch</a:t>
            </a:r>
          </a:p>
          <a:p>
            <a:pPr algn="r"/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 能 手 錶  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467544" y="83671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第一組</a:t>
            </a:r>
          </a:p>
        </p:txBody>
      </p:sp>
      <p:sp>
        <p:nvSpPr>
          <p:cNvPr id="2" name="矩形 1"/>
          <p:cNvSpPr/>
          <p:nvPr/>
        </p:nvSpPr>
        <p:spPr>
          <a:xfrm>
            <a:off x="107504" y="4658365"/>
            <a:ext cx="228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成員：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柏堅      孟勳      嘉盈</a:t>
            </a:r>
          </a:p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庭愷      俊妤      子益</a:t>
            </a:r>
          </a:p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秉祐      俊寬      秀慧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31180BE-9486-465E-9FB8-F91AE934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8142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21"/>
            <a:ext cx="9246636" cy="686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491880" y="499846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裝置介紹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E0ADB32-043F-4DD5-A65F-4A50B491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/>
              <a:t>10</a:t>
            </a:fld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86D62B9-E0F6-448C-BC73-CF9F46FCCAE9}"/>
              </a:ext>
            </a:extLst>
          </p:cNvPr>
          <p:cNvGrpSpPr/>
          <p:nvPr/>
        </p:nvGrpSpPr>
        <p:grpSpPr>
          <a:xfrm>
            <a:off x="179512" y="1368321"/>
            <a:ext cx="9405945" cy="4824120"/>
            <a:chOff x="436696" y="1412777"/>
            <a:chExt cx="9405945" cy="482412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55949F0A-91C1-43BA-8AB7-9B9BBC5081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35" t="3028" r="15038" b="10876"/>
            <a:stretch/>
          </p:blipFill>
          <p:spPr>
            <a:xfrm>
              <a:off x="1488882" y="2331408"/>
              <a:ext cx="6691918" cy="3345959"/>
            </a:xfrm>
            <a:prstGeom prst="rect">
              <a:avLst/>
            </a:prstGeom>
          </p:spPr>
        </p:pic>
        <p:sp>
          <p:nvSpPr>
            <p:cNvPr id="6" name="圖說文字: 折線不加上框線 5">
              <a:extLst>
                <a:ext uri="{FF2B5EF4-FFF2-40B4-BE49-F238E27FC236}">
                  <a16:creationId xmlns:a16="http://schemas.microsoft.com/office/drawing/2014/main" id="{1AD2153D-0C8C-4815-92A4-F32B8CE66318}"/>
                </a:ext>
              </a:extLst>
            </p:cNvPr>
            <p:cNvSpPr/>
            <p:nvPr/>
          </p:nvSpPr>
          <p:spPr>
            <a:xfrm flipH="1">
              <a:off x="1691679" y="1412777"/>
              <a:ext cx="1410939" cy="432048"/>
            </a:xfrm>
            <a:prstGeom prst="callout2">
              <a:avLst>
                <a:gd name="adj1" fmla="val 46969"/>
                <a:gd name="adj2" fmla="val 31632"/>
                <a:gd name="adj3" fmla="val 50496"/>
                <a:gd name="adj4" fmla="val -14507"/>
                <a:gd name="adj5" fmla="val 265188"/>
                <a:gd name="adj6" fmla="val -109724"/>
              </a:avLst>
            </a:prstGeom>
            <a:noFill/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心跳模組</a:t>
              </a:r>
              <a:endPara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圖說文字: 折線不加上框線 6">
              <a:extLst>
                <a:ext uri="{FF2B5EF4-FFF2-40B4-BE49-F238E27FC236}">
                  <a16:creationId xmlns:a16="http://schemas.microsoft.com/office/drawing/2014/main" id="{6631B37E-8E86-42D5-9857-342749AD44CF}"/>
                </a:ext>
              </a:extLst>
            </p:cNvPr>
            <p:cNvSpPr/>
            <p:nvPr/>
          </p:nvSpPr>
          <p:spPr>
            <a:xfrm>
              <a:off x="6086056" y="1486929"/>
              <a:ext cx="1032239" cy="569898"/>
            </a:xfrm>
            <a:prstGeom prst="callout2">
              <a:avLst>
                <a:gd name="adj1" fmla="val 50495"/>
                <a:gd name="adj2" fmla="val 24565"/>
                <a:gd name="adj3" fmla="val 48524"/>
                <a:gd name="adj4" fmla="val -16668"/>
                <a:gd name="adj5" fmla="val 206681"/>
                <a:gd name="adj6" fmla="val -64739"/>
              </a:avLst>
            </a:prstGeom>
            <a:noFill/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OLED</a:t>
              </a:r>
              <a:endPara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圖說文字: 折線不加上框線 7">
              <a:extLst>
                <a:ext uri="{FF2B5EF4-FFF2-40B4-BE49-F238E27FC236}">
                  <a16:creationId xmlns:a16="http://schemas.microsoft.com/office/drawing/2014/main" id="{AC7E6E6B-83AB-4682-97B1-CBF8965AF8C7}"/>
                </a:ext>
              </a:extLst>
            </p:cNvPr>
            <p:cNvSpPr/>
            <p:nvPr/>
          </p:nvSpPr>
          <p:spPr>
            <a:xfrm flipH="1">
              <a:off x="539552" y="1864628"/>
              <a:ext cx="1368151" cy="766927"/>
            </a:xfrm>
            <a:prstGeom prst="callout2">
              <a:avLst>
                <a:gd name="adj1" fmla="val 53526"/>
                <a:gd name="adj2" fmla="val 28426"/>
                <a:gd name="adj3" fmla="val 54519"/>
                <a:gd name="adj4" fmla="val -16110"/>
                <a:gd name="adj5" fmla="val 147799"/>
                <a:gd name="adj6" fmla="val -167840"/>
              </a:avLst>
            </a:prstGeom>
            <a:noFill/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按鈕開關</a:t>
              </a:r>
              <a:endPara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圖說文字: 折線不加上框線 8">
              <a:extLst>
                <a:ext uri="{FF2B5EF4-FFF2-40B4-BE49-F238E27FC236}">
                  <a16:creationId xmlns:a16="http://schemas.microsoft.com/office/drawing/2014/main" id="{DB564E0D-4DF0-42FE-AA9E-40C23D5504D1}"/>
                </a:ext>
              </a:extLst>
            </p:cNvPr>
            <p:cNvSpPr/>
            <p:nvPr/>
          </p:nvSpPr>
          <p:spPr>
            <a:xfrm>
              <a:off x="8316416" y="2631555"/>
              <a:ext cx="1224136" cy="698414"/>
            </a:xfrm>
            <a:prstGeom prst="callout2">
              <a:avLst>
                <a:gd name="adj1" fmla="val 49794"/>
                <a:gd name="adj2" fmla="val 3218"/>
                <a:gd name="adj3" fmla="val 49794"/>
                <a:gd name="adj4" fmla="val -31299"/>
                <a:gd name="adj5" fmla="val 179431"/>
                <a:gd name="adj6" fmla="val -148388"/>
              </a:avLst>
            </a:prstGeom>
            <a:noFill/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ESP32</a:t>
              </a:r>
              <a:endPara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圖說文字: 折線不加上框線 9">
              <a:extLst>
                <a:ext uri="{FF2B5EF4-FFF2-40B4-BE49-F238E27FC236}">
                  <a16:creationId xmlns:a16="http://schemas.microsoft.com/office/drawing/2014/main" id="{0B5D60A8-0F01-44BE-8223-BECA46F2F748}"/>
                </a:ext>
              </a:extLst>
            </p:cNvPr>
            <p:cNvSpPr/>
            <p:nvPr/>
          </p:nvSpPr>
          <p:spPr>
            <a:xfrm flipH="1">
              <a:off x="436696" y="3236313"/>
              <a:ext cx="1360948" cy="349178"/>
            </a:xfrm>
            <a:prstGeom prst="callout2">
              <a:avLst>
                <a:gd name="adj1" fmla="val 65887"/>
                <a:gd name="adj2" fmla="val 42282"/>
                <a:gd name="adj3" fmla="val 62395"/>
                <a:gd name="adj4" fmla="val -15771"/>
                <a:gd name="adj5" fmla="val 292982"/>
                <a:gd name="adj6" fmla="val -168183"/>
              </a:avLst>
            </a:prstGeom>
            <a:noFill/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蜂鳴器</a:t>
              </a:r>
              <a:endPara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圖說文字: 折線不加上框線 10">
              <a:extLst>
                <a:ext uri="{FF2B5EF4-FFF2-40B4-BE49-F238E27FC236}">
                  <a16:creationId xmlns:a16="http://schemas.microsoft.com/office/drawing/2014/main" id="{64047B79-F72B-44C9-A3FC-FCC3E409B66C}"/>
                </a:ext>
              </a:extLst>
            </p:cNvPr>
            <p:cNvSpPr/>
            <p:nvPr/>
          </p:nvSpPr>
          <p:spPr>
            <a:xfrm>
              <a:off x="8222969" y="4877811"/>
              <a:ext cx="1619672" cy="459730"/>
            </a:xfrm>
            <a:prstGeom prst="callout2">
              <a:avLst>
                <a:gd name="adj1" fmla="val 61811"/>
                <a:gd name="adj2" fmla="val -3095"/>
                <a:gd name="adj3" fmla="val 59760"/>
                <a:gd name="adj4" fmla="val -38784"/>
                <a:gd name="adj5" fmla="val -97636"/>
                <a:gd name="adj6" fmla="val -99065"/>
              </a:avLst>
            </a:prstGeom>
            <a:noFill/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G-sensor</a:t>
              </a:r>
              <a:endPara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圖說文字: 折線不加上框線 11">
              <a:extLst>
                <a:ext uri="{FF2B5EF4-FFF2-40B4-BE49-F238E27FC236}">
                  <a16:creationId xmlns:a16="http://schemas.microsoft.com/office/drawing/2014/main" id="{E98C89FB-F2C4-41D9-9389-6C808D579D0A}"/>
                </a:ext>
              </a:extLst>
            </p:cNvPr>
            <p:cNvSpPr/>
            <p:nvPr/>
          </p:nvSpPr>
          <p:spPr>
            <a:xfrm flipH="1">
              <a:off x="2771800" y="5469970"/>
              <a:ext cx="2085318" cy="766927"/>
            </a:xfrm>
            <a:prstGeom prst="callout2">
              <a:avLst>
                <a:gd name="adj1" fmla="val 45792"/>
                <a:gd name="adj2" fmla="val 15626"/>
                <a:gd name="adj3" fmla="val 45792"/>
                <a:gd name="adj4" fmla="val -17119"/>
                <a:gd name="adj5" fmla="val -99951"/>
                <a:gd name="adj6" fmla="val -51193"/>
              </a:avLst>
            </a:prstGeom>
            <a:noFill/>
            <a:ln w="349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溫溼度感測器</a:t>
              </a:r>
              <a:endPara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8047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21"/>
            <a:ext cx="9246636" cy="686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203848" y="499846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資料庫介紹</a:t>
            </a:r>
          </a:p>
        </p:txBody>
      </p:sp>
      <p:sp>
        <p:nvSpPr>
          <p:cNvPr id="33" name="矩形 32"/>
          <p:cNvSpPr/>
          <p:nvPr/>
        </p:nvSpPr>
        <p:spPr>
          <a:xfrm>
            <a:off x="216024" y="1340768"/>
            <a:ext cx="4572000" cy="510909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zh-TW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語法</a:t>
            </a:r>
            <a:endParaRPr lang="en-US" altLang="zh-TW" sz="2000" b="1" dirty="0">
              <a:solidFill>
                <a:schemeClr val="tx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endParaRPr lang="en-US" altLang="zh-TW" sz="800" b="1" dirty="0">
              <a:solidFill>
                <a:schemeClr val="tx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MySQL, PHP</a:t>
            </a:r>
          </a:p>
          <a:p>
            <a:endParaRPr lang="en-US" altLang="zh-TW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Blip>
                <a:blip r:embed="rId3"/>
              </a:buBlip>
            </a:pPr>
            <a:r>
              <a:rPr lang="zh-TW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設置</a:t>
            </a:r>
            <a:endParaRPr lang="en-US" altLang="zh-TW" sz="2000" b="1" dirty="0">
              <a:solidFill>
                <a:schemeClr val="tx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sz="800" b="1" dirty="0">
              <a:solidFill>
                <a:schemeClr val="tx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會員註冊</a:t>
            </a:r>
            <a:endParaRPr lang="en-US" altLang="zh-TW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285750">
              <a:buFontTx/>
              <a:buChar char="-"/>
            </a:pPr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不能重複註冊</a:t>
            </a:r>
            <a:endParaRPr lang="en-US" altLang="zh-TW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285750">
              <a:buFontTx/>
              <a:buChar char="-"/>
            </a:pPr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裝置綁定使用者</a:t>
            </a:r>
            <a:endParaRPr lang="en-US" altLang="zh-TW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（避免資料重複）</a:t>
            </a:r>
            <a:endParaRPr lang="en-US" altLang="zh-TW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會員登入</a:t>
            </a:r>
            <a:endParaRPr lang="en-US" altLang="zh-TW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285750">
              <a:buFontTx/>
              <a:buChar char="-"/>
            </a:pPr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驗證登入資料</a:t>
            </a:r>
            <a:endParaRPr lang="en-US" altLang="zh-TW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285750">
              <a:buFontTx/>
              <a:buChar char="-"/>
            </a:pPr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多頁面存取使用者資料</a:t>
            </a:r>
            <a:endParaRPr lang="en-US" altLang="zh-TW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傳送數據（裝置、前段）</a:t>
            </a:r>
            <a:endParaRPr lang="en-US" altLang="zh-TW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285750">
              <a:buFontTx/>
              <a:buChar char="-"/>
            </a:pPr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運動記錄（圖像化記錄表）</a:t>
            </a:r>
            <a:endParaRPr lang="en-US" altLang="zh-TW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6"/>
          <a:stretch/>
        </p:blipFill>
        <p:spPr bwMode="auto">
          <a:xfrm>
            <a:off x="3688900" y="1412776"/>
            <a:ext cx="5482319" cy="2667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3688900" y="2420888"/>
            <a:ext cx="934418" cy="4320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1" name="Picture 3" descr="C:\Users\user\Downloads\螢幕擷取畫面 (10)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7"/>
          <a:stretch/>
        </p:blipFill>
        <p:spPr bwMode="auto">
          <a:xfrm>
            <a:off x="3697945" y="4221088"/>
            <a:ext cx="5194535" cy="84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2F2C8C7-C31A-4ABC-A9B1-EA718B20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0113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4724"/>
            <a:ext cx="9246636" cy="686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491880" y="499846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前端介紹</a:t>
            </a:r>
            <a:endParaRPr lang="zh-TW" altLang="en-US" sz="4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39552" y="1412776"/>
            <a:ext cx="4572000" cy="3847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zh-TW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語法</a:t>
            </a:r>
            <a:endParaRPr lang="en-US" altLang="zh-TW" sz="2000" b="1" dirty="0">
              <a:solidFill>
                <a:schemeClr val="tx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sz="800" b="1" dirty="0">
              <a:solidFill>
                <a:schemeClr val="tx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數據圖表</a:t>
            </a:r>
            <a:endParaRPr lang="en-US" altLang="zh-TW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   Vue.js</a:t>
            </a:r>
          </a:p>
          <a:p>
            <a:pPr marL="285750" indent="-285750">
              <a:buFontTx/>
              <a:buChar char="-"/>
            </a:pPr>
            <a:r>
              <a:rPr lang="en-US" altLang="zh-TW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Chart.js</a:t>
            </a:r>
          </a:p>
          <a:p>
            <a:pPr marL="285750" indent="-285750">
              <a:buFontTx/>
              <a:buChar char="-"/>
            </a:pPr>
            <a:r>
              <a:rPr lang="en-US" altLang="zh-TW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Axios</a:t>
            </a:r>
            <a:endParaRPr lang="en-US" altLang="zh-TW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整體網頁</a:t>
            </a:r>
            <a:endParaRPr lang="en-US" altLang="zh-TW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Tx/>
              <a:buChar char="-"/>
            </a:pPr>
            <a:r>
              <a:rPr lang="en-US" altLang="zh-TW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Html, CSS, JS</a:t>
            </a:r>
          </a:p>
          <a:p>
            <a:pPr marL="285750" indent="-285750">
              <a:buFontTx/>
              <a:buChar char="-"/>
            </a:pPr>
            <a:r>
              <a:rPr lang="en-US" altLang="zh-TW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Bootstrap, RWD</a:t>
            </a:r>
          </a:p>
          <a:p>
            <a:pPr marL="285750" indent="-285750">
              <a:buFontTx/>
              <a:buChar char="-"/>
            </a:pPr>
            <a:r>
              <a:rPr lang="en-US" altLang="zh-TW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jQuery</a:t>
            </a:r>
            <a:endParaRPr lang="en-US" altLang="zh-TW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Tx/>
              <a:buChar char="-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Tx/>
              <a:buChar char="-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149080"/>
            <a:ext cx="1481525" cy="2055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0" t="20601" r="31250" b="22776"/>
          <a:stretch/>
        </p:blipFill>
        <p:spPr bwMode="auto">
          <a:xfrm>
            <a:off x="4065666" y="1389676"/>
            <a:ext cx="3170629" cy="234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單箭頭接點 6"/>
          <p:cNvCxnSpPr/>
          <p:nvPr/>
        </p:nvCxnSpPr>
        <p:spPr>
          <a:xfrm>
            <a:off x="2699792" y="3933056"/>
            <a:ext cx="1229028" cy="63119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2627784" y="2564460"/>
            <a:ext cx="1301036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4065666" y="3933056"/>
            <a:ext cx="497083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767" y="4149080"/>
            <a:ext cx="3066670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E46B56-4FE9-4891-B6D7-8F1B6892A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0113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9263"/>
            <a:ext cx="9246636" cy="686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813850" y="498958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成果</a:t>
            </a:r>
            <a:endParaRPr lang="en-US" altLang="zh-TW" sz="28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1198707-DD9E-455A-9A70-2029E88F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4" name="IoT Watch">
            <a:hlinkClick r:id="" action="ppaction://media"/>
            <a:extLst>
              <a:ext uri="{FF2B5EF4-FFF2-40B4-BE49-F238E27FC236}">
                <a16:creationId xmlns:a16="http://schemas.microsoft.com/office/drawing/2014/main" id="{E86EE5CA-50C8-41B3-866A-F1835271E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6512" y="1237998"/>
            <a:ext cx="9246636" cy="520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3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4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" y="-9263"/>
            <a:ext cx="9246636" cy="686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699792" y="498958"/>
            <a:ext cx="38154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執行項目</a:t>
            </a:r>
            <a:r>
              <a:rPr lang="en-US" altLang="zh-TW" sz="4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4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進度</a:t>
            </a:r>
            <a:endParaRPr lang="en-US" altLang="zh-TW" sz="44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9" y="1412776"/>
            <a:ext cx="9031155" cy="4179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2EFC197-D0BE-4DDF-B3B3-D223331EA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4001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" y="-9263"/>
            <a:ext cx="9246636" cy="686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915816" y="498958"/>
            <a:ext cx="38154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執行項目</a:t>
            </a:r>
            <a:r>
              <a:rPr lang="en-US" altLang="zh-TW" sz="4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4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進度</a:t>
            </a:r>
            <a:endParaRPr lang="en-US" altLang="zh-TW" sz="44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" y="1628800"/>
            <a:ext cx="9204317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30042CC-A0D5-40AC-B2CF-78DDB290B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704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" y="-9263"/>
            <a:ext cx="9246636" cy="686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771800" y="498958"/>
            <a:ext cx="38154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執行項目</a:t>
            </a:r>
            <a:r>
              <a:rPr lang="en-US" altLang="zh-TW" sz="4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4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進度</a:t>
            </a:r>
            <a:endParaRPr lang="en-US" altLang="zh-TW" sz="44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72816"/>
            <a:ext cx="9108504" cy="275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FD19472-952A-4673-BD66-A51FC5645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556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" y="-9263"/>
            <a:ext cx="9246636" cy="686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539552" y="2564904"/>
            <a:ext cx="843528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6600" dirty="0">
                <a:solidFill>
                  <a:srgbClr val="FFC00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Thanks for your attention</a:t>
            </a:r>
          </a:p>
          <a:p>
            <a:pPr algn="ctr"/>
            <a:endParaRPr lang="en-US" altLang="zh-TW" dirty="0">
              <a:solidFill>
                <a:srgbClr val="0070C0"/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endParaRPr lang="en-US" altLang="zh-TW" dirty="0">
              <a:solidFill>
                <a:srgbClr val="0070C0"/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endParaRPr lang="zh-TW" altLang="en-US" dirty="0">
              <a:solidFill>
                <a:srgbClr val="0070C0"/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E72EDF2-5272-419E-9FF2-DA0B6BF3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55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" y="-9263"/>
            <a:ext cx="9246636" cy="686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282434" y="498958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參考文獻</a:t>
            </a:r>
            <a:endParaRPr lang="en-US" altLang="zh-TW" sz="44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1520" y="1628800"/>
            <a:ext cx="617443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Adobe 黑体 Std R" pitchFamily="34" charset="-128"/>
                <a:ea typeface="Adobe 黑体 Std R" pitchFamily="34" charset="-128"/>
              </a:rPr>
              <a:t>運動不足已成全球第四大致死因素（衛福部）</a:t>
            </a:r>
            <a:endParaRPr lang="en-US" altLang="zh-TW" dirty="0">
              <a:latin typeface="Adobe 黑体 Std R" pitchFamily="34" charset="-128"/>
              <a:ea typeface="Adobe 黑体 Std R" pitchFamily="34" charset="-128"/>
            </a:endParaRPr>
          </a:p>
          <a:p>
            <a:r>
              <a:rPr lang="en-US" altLang="zh-TW" dirty="0">
                <a:solidFill>
                  <a:srgbClr val="0070C0"/>
                </a:solidFill>
                <a:latin typeface="Adobe 黑体 Std R" pitchFamily="34" charset="-128"/>
                <a:ea typeface="Adobe 黑体 Std R" pitchFamily="34" charset="-128"/>
                <a:hlinkClick r:id="rId3"/>
              </a:rPr>
              <a:t>https://www.hpa.gov.tw/Pages/Detail.aspx?nodeid=1132&amp;pid=2473</a:t>
            </a:r>
            <a:endParaRPr lang="en-US" altLang="zh-TW" dirty="0">
              <a:solidFill>
                <a:srgbClr val="0070C0"/>
              </a:solidFill>
              <a:latin typeface="Adobe 黑体 Std R" pitchFamily="34" charset="-128"/>
              <a:ea typeface="Adobe 黑体 Std R" pitchFamily="34" charset="-128"/>
            </a:endParaRPr>
          </a:p>
          <a:p>
            <a:endParaRPr lang="en-US" altLang="zh-TW" dirty="0">
              <a:solidFill>
                <a:srgbClr val="0070C0"/>
              </a:solidFill>
              <a:latin typeface="Adobe 黑体 Std R" pitchFamily="34" charset="-128"/>
              <a:ea typeface="Adobe 黑体 Std R" pitchFamily="34" charset="-128"/>
            </a:endParaRPr>
          </a:p>
          <a:p>
            <a:r>
              <a:rPr lang="en-US" altLang="zh-TW" dirty="0">
                <a:latin typeface="Adobe 黑体 Std R" pitchFamily="34" charset="-128"/>
                <a:ea typeface="Adobe 黑体 Std R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zh-TW" altLang="en-US" dirty="0">
                <a:latin typeface="Adobe 黑体 Std R" pitchFamily="34" charset="-128"/>
                <a:ea typeface="Adobe 黑体 Std R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註一</a:t>
            </a:r>
            <a:r>
              <a:rPr lang="en-US" altLang="zh-TW" dirty="0">
                <a:latin typeface="Adobe 黑体 Std R" pitchFamily="34" charset="-128"/>
                <a:ea typeface="Adobe 黑体 Std R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]</a:t>
            </a:r>
            <a:r>
              <a:rPr lang="zh-TW" altLang="en-US" dirty="0">
                <a:latin typeface="Adobe 黑体 Std R" pitchFamily="34" charset="-128"/>
                <a:ea typeface="Adobe 黑体 Std R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熱指數的</a:t>
            </a:r>
            <a:r>
              <a:rPr lang="zh-TW" altLang="en-US">
                <a:latin typeface="Adobe 黑体 Std R" pitchFamily="34" charset="-128"/>
                <a:ea typeface="Adobe 黑体 Std R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計算方式</a:t>
            </a:r>
            <a:r>
              <a:rPr lang="en-US" altLang="zh-TW">
                <a:solidFill>
                  <a:srgbClr val="0000FF"/>
                </a:solidFill>
                <a:latin typeface="Adobe 黑体 Std R" pitchFamily="34" charset="-128"/>
                <a:ea typeface="Adobe 黑体 Std R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altLang="zh-TW" dirty="0">
                <a:solidFill>
                  <a:srgbClr val="0000FF"/>
                </a:solidFill>
                <a:latin typeface="Adobe 黑体 Std R" pitchFamily="34" charset="-128"/>
                <a:ea typeface="Adobe 黑体 Std R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://zh.wikipedia.org/wiki/%E9%85%B7%E7%83%AD%E6%8C%87%E6%95%B0</a:t>
            </a:r>
            <a:endParaRPr lang="en-US" altLang="zh-TW" dirty="0">
              <a:solidFill>
                <a:srgbClr val="0070C0"/>
              </a:solidFill>
              <a:latin typeface="Adobe 黑体 Std R" pitchFamily="34" charset="-128"/>
              <a:ea typeface="Adobe 黑体 Std R" pitchFamily="34" charset="-128"/>
            </a:endParaRPr>
          </a:p>
          <a:p>
            <a:endParaRPr lang="en-US" altLang="zh-TW" dirty="0">
              <a:solidFill>
                <a:srgbClr val="0070C0"/>
              </a:solidFill>
              <a:latin typeface="Adobe 黑体 Std R" pitchFamily="34" charset="-128"/>
              <a:ea typeface="Adobe 黑体 Std R" pitchFamily="34" charset="-128"/>
            </a:endParaRPr>
          </a:p>
          <a:p>
            <a:r>
              <a:rPr lang="zh-TW" altLang="en-US" dirty="0">
                <a:latin typeface="Adobe 黑体 Std R" pitchFamily="34" charset="-128"/>
                <a:ea typeface="Adobe 黑体 Std R" pitchFamily="34" charset="-128"/>
              </a:rPr>
              <a:t>促進健康體能的方法（衛福部）</a:t>
            </a:r>
            <a:endParaRPr lang="en-US" altLang="zh-TW" dirty="0">
              <a:solidFill>
                <a:srgbClr val="0070C0"/>
              </a:solidFill>
              <a:latin typeface="Adobe 黑体 Std R" pitchFamily="34" charset="-128"/>
              <a:ea typeface="Adobe 黑体 Std R" pitchFamily="34" charset="-128"/>
            </a:endParaRPr>
          </a:p>
          <a:p>
            <a:r>
              <a:rPr lang="en-US" altLang="zh-TW" dirty="0">
                <a:solidFill>
                  <a:srgbClr val="0070C0"/>
                </a:solidFill>
                <a:latin typeface="Adobe 黑体 Std R" pitchFamily="34" charset="-128"/>
                <a:ea typeface="Adobe 黑体 Std R" pitchFamily="34" charset="-128"/>
                <a:hlinkClick r:id="rId5"/>
              </a:rPr>
              <a:t>https://www.hpa.gov.tw/Pages/Detail.aspx?nodeid=571&amp;pid=882</a:t>
            </a:r>
            <a:endParaRPr lang="en-US" altLang="zh-TW" dirty="0">
              <a:solidFill>
                <a:srgbClr val="0070C0"/>
              </a:solidFill>
              <a:latin typeface="Adobe 黑体 Std R" pitchFamily="34" charset="-128"/>
              <a:ea typeface="Adobe 黑体 Std R" pitchFamily="34" charset="-128"/>
            </a:endParaRPr>
          </a:p>
          <a:p>
            <a:r>
              <a:rPr lang="en-US" altLang="zh-TW" b="1" dirty="0">
                <a:latin typeface="Adobe 繁黑體 Std B" pitchFamily="34" charset="-120"/>
                <a:ea typeface="Adobe 繁黑體 Std B" pitchFamily="34" charset="-120"/>
              </a:rPr>
              <a:t>[</a:t>
            </a:r>
            <a:r>
              <a:rPr lang="zh-TW" altLang="en-US" b="1" dirty="0">
                <a:latin typeface="Adobe 繁黑體 Std B" pitchFamily="34" charset="-120"/>
                <a:ea typeface="Adobe 繁黑體 Std B" pitchFamily="34" charset="-120"/>
              </a:rPr>
              <a:t>註二</a:t>
            </a:r>
            <a:r>
              <a:rPr lang="en-US" altLang="zh-TW" b="1" dirty="0">
                <a:latin typeface="Adobe 繁黑體 Std B" pitchFamily="34" charset="-120"/>
                <a:ea typeface="Adobe 繁黑體 Std B" pitchFamily="34" charset="-120"/>
              </a:rPr>
              <a:t>] </a:t>
            </a:r>
            <a:r>
              <a:rPr lang="zh-TW" altLang="en-US" b="1" dirty="0">
                <a:latin typeface="Adobe 繁黑體 Std B" pitchFamily="34" charset="-120"/>
                <a:ea typeface="Adobe 繁黑體 Std B" pitchFamily="34" charset="-120"/>
              </a:rPr>
              <a:t>最大心跳率計算方法及運動時心跳率測量方法</a:t>
            </a:r>
            <a:endParaRPr lang="en-US" altLang="zh-TW" b="1" dirty="0">
              <a:latin typeface="Adobe 繁黑體 Std B" pitchFamily="34" charset="-120"/>
              <a:ea typeface="Adobe 繁黑體 Std B" pitchFamily="34" charset="-120"/>
            </a:endParaRPr>
          </a:p>
          <a:p>
            <a:r>
              <a:rPr lang="en-US" altLang="zh-TW" b="1" dirty="0">
                <a:latin typeface="Adobe 繁黑體 Std B" pitchFamily="34" charset="-120"/>
                <a:ea typeface="Adobe 繁黑體 Std B" pitchFamily="34" charset="-120"/>
              </a:rPr>
              <a:t>Fox and Haskell formula</a:t>
            </a:r>
          </a:p>
          <a:p>
            <a:endParaRPr lang="en-US" altLang="zh-TW" dirty="0">
              <a:solidFill>
                <a:srgbClr val="0070C0"/>
              </a:solidFill>
              <a:latin typeface="Adobe 黑体 Std R" pitchFamily="34" charset="-128"/>
              <a:ea typeface="Adobe 黑体 Std R" pitchFamily="34" charset="-128"/>
            </a:endParaRPr>
          </a:p>
          <a:p>
            <a:r>
              <a:rPr lang="en-US" altLang="zh-TW" dirty="0">
                <a:latin typeface="Adobe 黑体 Std R" pitchFamily="34" charset="-128"/>
                <a:ea typeface="Adobe 黑体 Std R" pitchFamily="34" charset="-128"/>
              </a:rPr>
              <a:t>CCSI</a:t>
            </a:r>
            <a:r>
              <a:rPr lang="zh-TW" altLang="en-US" dirty="0">
                <a:latin typeface="Adobe 黑体 Std R" pitchFamily="34" charset="-128"/>
                <a:ea typeface="Adobe 黑体 Std R" pitchFamily="34" charset="-128"/>
              </a:rPr>
              <a:t>監測數據</a:t>
            </a:r>
            <a:endParaRPr lang="en-US" altLang="zh-TW" dirty="0">
              <a:latin typeface="Adobe 黑体 Std R" pitchFamily="34" charset="-128"/>
              <a:ea typeface="Adobe 黑体 Std R" pitchFamily="34" charset="-128"/>
            </a:endParaRPr>
          </a:p>
          <a:p>
            <a:r>
              <a:rPr lang="en-US" altLang="zh-TW" dirty="0">
                <a:solidFill>
                  <a:srgbClr val="0070C0"/>
                </a:solidFill>
                <a:latin typeface="Adobe 黑体 Std R" pitchFamily="34" charset="-128"/>
                <a:ea typeface="Adobe 黑体 Std R" pitchFamily="34" charset="-128"/>
                <a:hlinkClick r:id="rId6"/>
              </a:rPr>
              <a:t>https://zi.media/@yidianzixun/post/ghaPXJ</a:t>
            </a:r>
            <a:endParaRPr lang="en-US" altLang="zh-TW" dirty="0">
              <a:solidFill>
                <a:srgbClr val="0070C0"/>
              </a:solidFill>
              <a:latin typeface="Adobe 黑体 Std R" pitchFamily="34" charset="-128"/>
              <a:ea typeface="Adobe 黑体 Std R" pitchFamily="34" charset="-128"/>
            </a:endParaRPr>
          </a:p>
          <a:p>
            <a:endParaRPr lang="en-US" altLang="zh-TW" dirty="0">
              <a:solidFill>
                <a:srgbClr val="0070C0"/>
              </a:solidFill>
              <a:latin typeface="Adobe 黑体 Std R" pitchFamily="34" charset="-128"/>
              <a:ea typeface="Adobe 黑体 Std R" pitchFamily="34" charset="-128"/>
            </a:endParaRPr>
          </a:p>
          <a:p>
            <a:endParaRPr lang="en-US" altLang="zh-TW" dirty="0">
              <a:solidFill>
                <a:srgbClr val="0070C0"/>
              </a:solidFill>
              <a:latin typeface="Adobe 黑体 Std R" pitchFamily="34" charset="-128"/>
              <a:ea typeface="Adobe 黑体 Std R" pitchFamily="34" charset="-128"/>
            </a:endParaRPr>
          </a:p>
          <a:p>
            <a:endParaRPr lang="zh-TW" altLang="en-US" dirty="0">
              <a:solidFill>
                <a:srgbClr val="0070C0"/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E72EDF2-5272-419E-9FF2-DA0B6BF3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4843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587" y="0"/>
            <a:ext cx="918178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文字方塊 28"/>
          <p:cNvSpPr txBox="1"/>
          <p:nvPr/>
        </p:nvSpPr>
        <p:spPr>
          <a:xfrm>
            <a:off x="3851920" y="620688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755576" y="2411010"/>
            <a:ext cx="3118161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組員分工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動機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&amp;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目的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裝置流程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&amp;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架構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zh-TW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軟硬體架構圖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4139952" y="2336681"/>
            <a:ext cx="459613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裝置、資料庫、前段介紹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成果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執行項目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進度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961E639-5D5F-443D-AF4C-380A5B97A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76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" y="-9263"/>
            <a:ext cx="9246636" cy="686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矩形 15"/>
          <p:cNvSpPr/>
          <p:nvPr/>
        </p:nvSpPr>
        <p:spPr>
          <a:xfrm>
            <a:off x="635773" y="4949826"/>
            <a:ext cx="8031971" cy="464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644797" y="4949826"/>
            <a:ext cx="1249096" cy="464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56130" y="2060848"/>
            <a:ext cx="2475525" cy="27310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46424" y="2072536"/>
            <a:ext cx="2475525" cy="5741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656130" y="2062805"/>
            <a:ext cx="2475525" cy="574107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426450" y="499319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組員分工</a:t>
            </a:r>
            <a:endParaRPr lang="en-US" altLang="zh-TW" sz="44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02419" y="2062805"/>
            <a:ext cx="2475525" cy="27291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984907" y="2060848"/>
            <a:ext cx="2682837" cy="27310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302418" y="2047093"/>
            <a:ext cx="2475525" cy="574107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984906" y="2047093"/>
            <a:ext cx="2682838" cy="574107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99592" y="2103239"/>
            <a:ext cx="19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韌體</a:t>
            </a:r>
            <a:r>
              <a:rPr lang="en-US" altLang="zh-TW" sz="2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&amp;</a:t>
            </a:r>
            <a:r>
              <a:rPr lang="zh-TW" altLang="en-US" sz="2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感測器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347864" y="2103239"/>
            <a:ext cx="23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伺服器</a:t>
            </a:r>
            <a:r>
              <a:rPr lang="en-US" altLang="zh-TW" sz="2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&amp;</a:t>
            </a:r>
            <a:r>
              <a:rPr lang="zh-TW" altLang="en-US" sz="2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資料庫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804248" y="207253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前段</a:t>
            </a:r>
          </a:p>
        </p:txBody>
      </p:sp>
      <p:sp>
        <p:nvSpPr>
          <p:cNvPr id="13" name="矩形 12"/>
          <p:cNvSpPr/>
          <p:nvPr/>
        </p:nvSpPr>
        <p:spPr>
          <a:xfrm>
            <a:off x="5984906" y="2828836"/>
            <a:ext cx="290757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俊寬 </a:t>
            </a: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 設計</a:t>
            </a: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</a:rPr>
              <a:t>&amp;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數據抓取</a:t>
            </a:r>
            <a:endParaRPr lang="en-US" altLang="zh-TW" sz="2000" b="1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秀慧 </a:t>
            </a: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</a:rPr>
              <a:t>– 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設計含效果</a:t>
            </a:r>
            <a:endParaRPr lang="en-US" altLang="zh-TW" sz="2000" b="1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嘉盈 </a:t>
            </a: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</a:rPr>
              <a:t>– 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設計含效果</a:t>
            </a:r>
            <a:endParaRPr lang="en-US" altLang="zh-TW" sz="2000" b="1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庭愷 </a:t>
            </a: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 數據抓取圖表</a:t>
            </a:r>
            <a:endParaRPr lang="en-US" altLang="zh-TW" sz="2000" b="1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俊妤 </a:t>
            </a: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</a:rPr>
              <a:t>– </a:t>
            </a:r>
            <a:r>
              <a:rPr lang="en-US" altLang="zh-TW" sz="2000" b="1" dirty="0" err="1">
                <a:latin typeface="微軟正黑體" pitchFamily="34" charset="-120"/>
                <a:ea typeface="微軟正黑體" pitchFamily="34" charset="-120"/>
              </a:rPr>
              <a:t>js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27584" y="2848981"/>
            <a:ext cx="217021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TW" altLang="zh-TW" sz="2000" b="1" dirty="0">
                <a:latin typeface="微軟正黑體" pitchFamily="34" charset="-120"/>
                <a:ea typeface="微軟正黑體" pitchFamily="34" charset="-120"/>
              </a:rPr>
              <a:t>柏堅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</a:rPr>
              <a:t>ESP32</a:t>
            </a:r>
            <a:r>
              <a:rPr lang="zh-TW" altLang="zh-TW" sz="2000" b="1" dirty="0">
                <a:latin typeface="微軟正黑體" pitchFamily="34" charset="-120"/>
                <a:ea typeface="微軟正黑體" pitchFamily="34" charset="-120"/>
              </a:rPr>
              <a:t>模組測試和整合</a:t>
            </a: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</a:rPr>
              <a:t>​</a:t>
            </a:r>
          </a:p>
          <a:p>
            <a:pPr fontAlgn="base"/>
            <a:endParaRPr lang="en-US" altLang="zh-TW" sz="2000" b="1" dirty="0">
              <a:latin typeface="微軟正黑體" pitchFamily="34" charset="-120"/>
              <a:ea typeface="微軟正黑體" pitchFamily="34" charset="-120"/>
            </a:endParaRPr>
          </a:p>
          <a:p>
            <a:pPr fontAlgn="base"/>
            <a:r>
              <a:rPr lang="zh-TW" altLang="zh-TW" sz="2000" b="1" dirty="0">
                <a:latin typeface="微軟正黑體" pitchFamily="34" charset="-120"/>
                <a:ea typeface="微軟正黑體" pitchFamily="34" charset="-120"/>
              </a:rPr>
              <a:t>孟勳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</a:rPr>
              <a:t>ESP32</a:t>
            </a:r>
            <a:r>
              <a:rPr lang="zh-TW" altLang="zh-TW" sz="2000" b="1" dirty="0">
                <a:latin typeface="微軟正黑體" pitchFamily="34" charset="-120"/>
                <a:ea typeface="微軟正黑體" pitchFamily="34" charset="-120"/>
              </a:rPr>
              <a:t>模組測試和整合</a:t>
            </a:r>
            <a:r>
              <a:rPr lang="en-US" altLang="zh-TW" sz="2000" dirty="0"/>
              <a:t>​</a:t>
            </a:r>
          </a:p>
        </p:txBody>
      </p:sp>
      <p:sp>
        <p:nvSpPr>
          <p:cNvPr id="15" name="矩形 14"/>
          <p:cNvSpPr/>
          <p:nvPr/>
        </p:nvSpPr>
        <p:spPr>
          <a:xfrm>
            <a:off x="3300627" y="2852936"/>
            <a:ext cx="23514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子益 </a:t>
            </a: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 資料及通訊</a:t>
            </a:r>
            <a:endParaRPr lang="en-US" altLang="zh-TW" sz="2000" b="1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柏堅 </a:t>
            </a: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 環境建置</a:t>
            </a:r>
          </a:p>
          <a:p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秉祐 </a:t>
            </a: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 資料及通訊</a:t>
            </a:r>
            <a:endParaRPr lang="en-US" altLang="zh-TW" sz="2000" b="1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08226" y="49411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其他</a:t>
            </a:r>
          </a:p>
        </p:txBody>
      </p:sp>
      <p:sp>
        <p:nvSpPr>
          <p:cNvPr id="18" name="矩形 17"/>
          <p:cNvSpPr/>
          <p:nvPr/>
        </p:nvSpPr>
        <p:spPr>
          <a:xfrm>
            <a:off x="1835696" y="5003884"/>
            <a:ext cx="72780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柏堅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電路設計、模具設計    秉祐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資料查詢    秀慧、庭愷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簡報製作​</a:t>
            </a:r>
          </a:p>
        </p:txBody>
      </p:sp>
      <p:sp>
        <p:nvSpPr>
          <p:cNvPr id="19" name="矩形 18"/>
          <p:cNvSpPr/>
          <p:nvPr/>
        </p:nvSpPr>
        <p:spPr>
          <a:xfrm>
            <a:off x="646424" y="1484784"/>
            <a:ext cx="2485231" cy="464518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55447" y="1484784"/>
            <a:ext cx="1249096" cy="464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18876" y="147612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組長</a:t>
            </a:r>
          </a:p>
        </p:txBody>
      </p:sp>
      <p:sp>
        <p:nvSpPr>
          <p:cNvPr id="22" name="矩形 21"/>
          <p:cNvSpPr/>
          <p:nvPr/>
        </p:nvSpPr>
        <p:spPr>
          <a:xfrm>
            <a:off x="1907704" y="1465620"/>
            <a:ext cx="10057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微軟正黑體" pitchFamily="34" charset="-120"/>
                <a:ea typeface="微軟正黑體" pitchFamily="34" charset="-120"/>
              </a:rPr>
              <a:t>柏堅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DE3D33B-E356-4FDD-A662-E9C1662E4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9210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98" y="-9263"/>
            <a:ext cx="9246636" cy="686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矩形 40"/>
          <p:cNvSpPr/>
          <p:nvPr/>
        </p:nvSpPr>
        <p:spPr>
          <a:xfrm>
            <a:off x="3707904" y="499319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動機</a:t>
            </a:r>
            <a:endParaRPr lang="en-US" altLang="zh-TW" sz="44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568" y="2348880"/>
            <a:ext cx="832388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運動不足已成全球第四大致死因素    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國人無規律運動之比率高達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72.2%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世衛組織指出活動不足已全球死亡第四大死因，每年有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的死亡與之有關，有超過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萬死亡人數可因於靜態生活。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依行政院體育委員會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年運動城巿調查結果顯示，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國人無規律運動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習慣之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比率高達</a:t>
            </a:r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72.2%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，每年缺乏活動比率人口不斷增加，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靜態生活除增加死亡，還會使心血管疾病、糖尿病、肥胖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的風險加倍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                                                                                        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 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衛福部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300066" y="1556792"/>
            <a:ext cx="8376390" cy="648072"/>
            <a:chOff x="300066" y="1700808"/>
            <a:chExt cx="8376390" cy="648072"/>
          </a:xfrm>
        </p:grpSpPr>
        <p:sp>
          <p:nvSpPr>
            <p:cNvPr id="14" name="矩形 13"/>
            <p:cNvSpPr/>
            <p:nvPr/>
          </p:nvSpPr>
          <p:spPr>
            <a:xfrm>
              <a:off x="635750" y="1700808"/>
              <a:ext cx="8040706" cy="648072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>
                <a:spcBef>
                  <a:spcPts val="600"/>
                </a:spcBef>
                <a:spcAft>
                  <a:spcPts val="600"/>
                </a:spcAft>
              </a:pPr>
              <a:r>
                <a:rPr lang="zh-TW" altLang="en-US" sz="3200" b="1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    </a:t>
              </a:r>
              <a:r>
                <a:rPr lang="zh-TW" altLang="zh-TW" sz="3200" b="1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運動</a:t>
              </a:r>
              <a:r>
                <a:rPr lang="zh-TW" altLang="en-US" sz="3200" b="1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量不足，導致</a:t>
              </a:r>
              <a:r>
                <a:rPr lang="zh-TW" altLang="zh-TW" sz="3200" b="1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慢性病</a:t>
              </a:r>
              <a:r>
                <a:rPr lang="zh-TW" altLang="en-US" sz="3200" b="1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眾多</a:t>
              </a:r>
              <a:endParaRPr lang="en-US" altLang="zh-TW" sz="32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5" name="橢圓 14"/>
            <p:cNvSpPr/>
            <p:nvPr/>
          </p:nvSpPr>
          <p:spPr>
            <a:xfrm>
              <a:off x="300066" y="1700808"/>
              <a:ext cx="648072" cy="62883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dobe 繁黑體 Std B" pitchFamily="34" charset="-120"/>
                  <a:ea typeface="Adobe 繁黑體 Std B" pitchFamily="34" charset="-120"/>
                </a:rPr>
                <a:t>1</a:t>
              </a:r>
              <a:endParaRPr lang="zh-TW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dobe 繁黑體 Std B" pitchFamily="34" charset="-120"/>
                <a:ea typeface="Adobe 繁黑體 Std B" pitchFamily="34" charset="-120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57E3757-ACE3-4C97-A90A-B84B3961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5116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98" y="-9263"/>
            <a:ext cx="9246636" cy="686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矩形 40"/>
          <p:cNvSpPr/>
          <p:nvPr/>
        </p:nvSpPr>
        <p:spPr>
          <a:xfrm>
            <a:off x="3707904" y="499319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動機</a:t>
            </a:r>
            <a:endParaRPr lang="en-US" altLang="zh-TW" sz="44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568" y="2348880"/>
            <a:ext cx="578448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臺灣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夏天經常炎熱又潮濕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，導致易因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身體無法正常調節高溫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，發生熱傷害的情形。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常見的熱傷害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：熱痙攣、熱衰竭、中暑等，又以中暑最嚴重，若處理不當，會導致器官衰竭，甚至死亡，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其死亡率甚至可能超過</a:t>
            </a:r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在美國為了量化人們的真正熱度及評估中暑的機率，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美國國家氣象局制定了酷熱指數</a:t>
            </a:r>
            <a:r>
              <a:rPr lang="en-US" altLang="zh-TW" sz="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註一</a:t>
            </a:r>
            <a:r>
              <a:rPr lang="en-US" altLang="zh-TW" sz="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，作為判斷熱傷害的依據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               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 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衛福部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00066" y="1556792"/>
            <a:ext cx="6648198" cy="648072"/>
            <a:chOff x="300066" y="1700808"/>
            <a:chExt cx="6648198" cy="648072"/>
          </a:xfrm>
        </p:grpSpPr>
        <p:sp>
          <p:nvSpPr>
            <p:cNvPr id="14" name="矩形 13"/>
            <p:cNvSpPr/>
            <p:nvPr/>
          </p:nvSpPr>
          <p:spPr>
            <a:xfrm>
              <a:off x="635750" y="1700808"/>
              <a:ext cx="6312514" cy="648072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>
                <a:spcBef>
                  <a:spcPts val="600"/>
                </a:spcBef>
                <a:spcAft>
                  <a:spcPts val="600"/>
                </a:spcAft>
              </a:pPr>
              <a:r>
                <a:rPr lang="zh-TW" altLang="en-US" sz="3200" b="1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    </a:t>
              </a:r>
              <a:r>
                <a:rPr lang="zh-TW" altLang="zh-TW" sz="3200" b="1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不友善的</a:t>
              </a:r>
              <a:r>
                <a:rPr lang="zh-TW" altLang="en-US" sz="3200" b="1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運動</a:t>
              </a:r>
              <a:r>
                <a:rPr lang="zh-TW" altLang="zh-TW" sz="3200" b="1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環境</a:t>
              </a:r>
              <a:r>
                <a:rPr lang="zh-TW" altLang="en-US" sz="3200" b="1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，造成熱傷害</a:t>
              </a:r>
              <a:r>
                <a:rPr lang="en-US" altLang="zh-TW" sz="3200" b="1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​</a:t>
              </a:r>
            </a:p>
          </p:txBody>
        </p:sp>
        <p:sp>
          <p:nvSpPr>
            <p:cNvPr id="15" name="橢圓 14"/>
            <p:cNvSpPr/>
            <p:nvPr/>
          </p:nvSpPr>
          <p:spPr>
            <a:xfrm>
              <a:off x="300066" y="1700808"/>
              <a:ext cx="648072" cy="62883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dobe 繁黑體 Std B" pitchFamily="34" charset="-120"/>
                  <a:ea typeface="Adobe 繁黑體 Std B" pitchFamily="34" charset="-120"/>
                </a:rPr>
                <a:t>2</a:t>
              </a:r>
              <a:endParaRPr lang="zh-TW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dobe 繁黑體 Std B" pitchFamily="34" charset="-120"/>
                <a:ea typeface="Adobe 繁黑體 Std B" pitchFamily="34" charset="-120"/>
              </a:endParaRPr>
            </a:p>
          </p:txBody>
        </p:sp>
      </p:grpSp>
      <p:pic>
        <p:nvPicPr>
          <p:cNvPr id="1026" name="Picture 2" descr="表一、酷熱指數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12073" y="2348880"/>
            <a:ext cx="2496431" cy="409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-1980728" y="2780928"/>
            <a:ext cx="21602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sz="1000" dirty="0">
              <a:latin typeface="Adobe 黑体 Std R" pitchFamily="34" charset="-128"/>
              <a:ea typeface="Adobe 黑体 Std R" pitchFamily="34" charset="-128"/>
            </a:endParaRPr>
          </a:p>
          <a:p>
            <a:endParaRPr lang="zh-TW" altLang="en-US" sz="1000" dirty="0">
              <a:latin typeface="Adobe 黑体 Std R" pitchFamily="34" charset="-128"/>
              <a:ea typeface="Adobe 黑体 Std R" pitchFamily="34" charset="-128"/>
            </a:endParaRPr>
          </a:p>
          <a:p>
            <a:endParaRPr lang="zh-TW" altLang="en-US" sz="1000" dirty="0">
              <a:latin typeface="Adobe 黑体 Std R" pitchFamily="34" charset="-128"/>
              <a:ea typeface="Adobe 黑体 Std R" pitchFamily="34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821262"/>
              </p:ext>
            </p:extLst>
          </p:nvPr>
        </p:nvGraphicFramePr>
        <p:xfrm>
          <a:off x="683568" y="5445224"/>
          <a:ext cx="5807968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1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1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19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19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1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極度危險</a:t>
                      </a:r>
                    </a:p>
                    <a:p>
                      <a:r>
                        <a:rPr lang="zh-TW" altLang="en-US" sz="11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短期即有中暑可能。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危險</a:t>
                      </a:r>
                    </a:p>
                    <a:p>
                      <a:r>
                        <a:rPr lang="zh-TW" altLang="en-US" sz="11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可能引起痙攣、熱衰竭，長期暴露或激烈活動可能中暑。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極度警戒</a:t>
                      </a:r>
                    </a:p>
                    <a:p>
                      <a:r>
                        <a:rPr lang="zh-TW" altLang="en-US" sz="11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長期暴露或是激烈活動可能引起痙攣、熱衰竭。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警戒</a:t>
                      </a:r>
                    </a:p>
                    <a:p>
                      <a:r>
                        <a:rPr lang="zh-TW" altLang="en-US" sz="11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長期暴露或是激烈活動可能使人疲倦。</a:t>
                      </a:r>
                    </a:p>
                    <a:p>
                      <a:endParaRPr lang="zh-TW" altLang="en-US" sz="11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7C5DF5-72F6-47D1-9CA1-D659B650F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0453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98" y="-9263"/>
            <a:ext cx="9246636" cy="686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矩形 40"/>
          <p:cNvSpPr/>
          <p:nvPr/>
        </p:nvSpPr>
        <p:spPr>
          <a:xfrm>
            <a:off x="3707904" y="499319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動機</a:t>
            </a:r>
            <a:endParaRPr lang="en-US" altLang="zh-TW" sz="44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568" y="2348880"/>
            <a:ext cx="83238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b="1" dirty="0">
              <a:latin typeface="Adobe 繁黑體 Std B" pitchFamily="34" charset="-120"/>
              <a:ea typeface="Adobe 繁黑體 Std B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若要改善心肺耐力，運動強度則須達到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最大心跳率的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60% </a:t>
            </a:r>
            <a:r>
              <a:rPr lang="en-US" altLang="zh-TW" sz="1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註二</a:t>
            </a:r>
            <a:r>
              <a:rPr lang="en-US" altLang="zh-TW" sz="1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，在有氧運動中心跳率是一項重要的參考指標。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                                                        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衛福部 運動指引</a:t>
            </a:r>
            <a:endParaRPr lang="en-US" altLang="zh-TW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近年，人們對健身及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健康意識不斷提高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。在這忙碌的社會下，透過便捷的方法，紀錄自我身體概況保持健康，包括智能手錶、其他可穿戴設備、數據應用及智能穿戴（包括頭飾或腿飾）之類的東西。該智能裝置於全球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市場規模預計到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年將達到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5.2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億元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                                                     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CCSI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監測數據顯示</a:t>
            </a:r>
            <a:endParaRPr lang="en-US" altLang="zh-TW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b="1" dirty="0">
              <a:solidFill>
                <a:srgbClr val="C00000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00066" y="1556792"/>
            <a:ext cx="8376390" cy="648072"/>
            <a:chOff x="300066" y="1700808"/>
            <a:chExt cx="8376390" cy="648072"/>
          </a:xfrm>
        </p:grpSpPr>
        <p:sp>
          <p:nvSpPr>
            <p:cNvPr id="14" name="矩形 13"/>
            <p:cNvSpPr/>
            <p:nvPr/>
          </p:nvSpPr>
          <p:spPr>
            <a:xfrm>
              <a:off x="635750" y="1700808"/>
              <a:ext cx="8040706" cy="648072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>
                <a:spcBef>
                  <a:spcPts val="600"/>
                </a:spcBef>
                <a:spcAft>
                  <a:spcPts val="600"/>
                </a:spcAft>
              </a:pPr>
              <a:r>
                <a:rPr lang="zh-TW" altLang="en-US" sz="3200" b="1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    智能裝置</a:t>
              </a:r>
              <a:r>
                <a:rPr lang="zh-TW" altLang="zh-TW" sz="3200" b="1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量化運動</a:t>
              </a:r>
              <a:r>
                <a:rPr lang="zh-TW" altLang="en-US" sz="3200" b="1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的龐大市場 </a:t>
              </a:r>
              <a:endParaRPr lang="en-US" altLang="zh-TW" sz="32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5" name="橢圓 14"/>
            <p:cNvSpPr/>
            <p:nvPr/>
          </p:nvSpPr>
          <p:spPr>
            <a:xfrm>
              <a:off x="300066" y="1700808"/>
              <a:ext cx="648072" cy="62883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dobe 繁黑體 Std B" pitchFamily="34" charset="-120"/>
                  <a:ea typeface="Adobe 繁黑體 Std B" pitchFamily="34" charset="-120"/>
                </a:rPr>
                <a:t>3</a:t>
              </a:r>
              <a:endParaRPr lang="zh-TW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dobe 繁黑體 Std B" pitchFamily="34" charset="-120"/>
                <a:ea typeface="Adobe 繁黑體 Std B" pitchFamily="34" charset="-120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059867B-F7D9-4FB5-8B6C-148DA78A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943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" y="-9263"/>
            <a:ext cx="9246636" cy="686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 descr="C:\Users\user\Downloads\MicrosoftTeams-image (1)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080" y="4120196"/>
            <a:ext cx="2233396" cy="223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862598" y="499846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目的</a:t>
            </a:r>
          </a:p>
        </p:txBody>
      </p:sp>
      <p:pic>
        <p:nvPicPr>
          <p:cNvPr id="2050" name="Picture 2" descr="Schedule Graphics, Designs &amp;amp; Templates from GraphicRiver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3452"/>
            <a:ext cx="2523660" cy="252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An Image Of A Sweating Sun. Royalty Free Cliparts, Vectors, And Stock  Illustration. Image 41979282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5419048" y="1330084"/>
            <a:ext cx="2245423" cy="1954900"/>
            <a:chOff x="4934686" y="3789011"/>
            <a:chExt cx="2245423" cy="1954900"/>
          </a:xfrm>
        </p:grpSpPr>
        <p:pic>
          <p:nvPicPr>
            <p:cNvPr id="2056" name="Picture 8" descr="I Guess I Sweat Pink Too – RUN WRIGHT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793"/>
            <a:stretch/>
          </p:blipFill>
          <p:spPr bwMode="auto">
            <a:xfrm>
              <a:off x="4934686" y="4411379"/>
              <a:ext cx="1152127" cy="1332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An Image Of A Sweating Sun. Royalty Free Cliparts, Vectors, And Stock  Illustration. Image 41979282.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4586" y="3789011"/>
              <a:ext cx="1165523" cy="1165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字方塊 3"/>
            <p:cNvSpPr txBox="1"/>
            <p:nvPr/>
          </p:nvSpPr>
          <p:spPr>
            <a:xfrm>
              <a:off x="5671315" y="4197114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</a:rPr>
                <a:t>HOT</a:t>
              </a:r>
              <a:endParaRPr lang="zh-TW" altLang="en-US" sz="1000" b="1" dirty="0">
                <a:solidFill>
                  <a:srgbClr val="C00000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5935149" y="5227687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</a:rPr>
                <a:t>HOT</a:t>
              </a:r>
              <a:endParaRPr lang="zh-TW" altLang="en-US" sz="1000" b="1" dirty="0">
                <a:solidFill>
                  <a:srgbClr val="C00000"/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4934686" y="4831424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</a:rPr>
                <a:t>HOT</a:t>
              </a:r>
              <a:endParaRPr lang="zh-TW" altLang="en-US" sz="10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 rot="296269">
            <a:off x="1350994" y="1532211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zh-TW" altLang="zh-TW" sz="3200" b="1" dirty="0">
                <a:latin typeface="微軟正黑體" pitchFamily="34" charset="-120"/>
                <a:ea typeface="微軟正黑體" pitchFamily="34" charset="-120"/>
              </a:rPr>
              <a:t>運動日記</a:t>
            </a:r>
            <a:endParaRPr lang="en-US" altLang="zh-TW" sz="32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 rot="21189792">
            <a:off x="4389028" y="3241179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zh-TW" altLang="zh-TW" sz="2800" b="1" dirty="0">
                <a:latin typeface="微軟正黑體" pitchFamily="34" charset="-120"/>
                <a:ea typeface="微軟正黑體" pitchFamily="34" charset="-120"/>
              </a:rPr>
              <a:t>溫溼度判斷合適運動</a:t>
            </a:r>
            <a:r>
              <a:rPr lang="zh-TW" altLang="en-US" sz="2800" b="1" dirty="0">
                <a:latin typeface="微軟正黑體" pitchFamily="34" charset="-120"/>
                <a:ea typeface="微軟正黑體" pitchFamily="34" charset="-120"/>
              </a:rPr>
              <a:t>環境</a:t>
            </a:r>
            <a:endParaRPr lang="en-US" altLang="zh-TW" sz="28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63688" y="5229200"/>
            <a:ext cx="2428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zh-TW" sz="2800" b="1" dirty="0">
                <a:latin typeface="微軟正黑體" pitchFamily="34" charset="-120"/>
                <a:ea typeface="微軟正黑體" pitchFamily="34" charset="-120"/>
              </a:rPr>
              <a:t>量化</a:t>
            </a:r>
            <a:r>
              <a:rPr lang="zh-TW" altLang="en-US" sz="2800" b="1" dirty="0">
                <a:latin typeface="微軟正黑體" pitchFamily="34" charset="-120"/>
                <a:ea typeface="微軟正黑體" pitchFamily="34" charset="-120"/>
              </a:rPr>
              <a:t>運動效果</a:t>
            </a:r>
          </a:p>
        </p:txBody>
      </p:sp>
      <p:sp>
        <p:nvSpPr>
          <p:cNvPr id="28" name="橢圓 27"/>
          <p:cNvSpPr/>
          <p:nvPr/>
        </p:nvSpPr>
        <p:spPr>
          <a:xfrm>
            <a:off x="539552" y="1360004"/>
            <a:ext cx="648072" cy="628836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dobe 繁黑體 Std B" pitchFamily="34" charset="-120"/>
                <a:ea typeface="Adobe 繁黑體 Std B" pitchFamily="34" charset="-120"/>
              </a:rPr>
              <a:t>1</a:t>
            </a:r>
            <a:endParaRPr lang="zh-TW" alt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29" name="橢圓 28"/>
          <p:cNvSpPr/>
          <p:nvPr/>
        </p:nvSpPr>
        <p:spPr>
          <a:xfrm>
            <a:off x="4632352" y="1546879"/>
            <a:ext cx="648072" cy="628836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dobe 繁黑體 Std B" pitchFamily="34" charset="-120"/>
                <a:ea typeface="Adobe 繁黑體 Std B" pitchFamily="34" charset="-120"/>
              </a:rPr>
              <a:t>2</a:t>
            </a:r>
            <a:endParaRPr lang="zh-TW" alt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1315572" y="4608058"/>
            <a:ext cx="648072" cy="628836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dobe 繁黑體 Std B" pitchFamily="34" charset="-120"/>
                <a:ea typeface="Adobe 繁黑體 Std B" pitchFamily="34" charset="-120"/>
              </a:rPr>
              <a:t>3</a:t>
            </a:r>
            <a:endParaRPr lang="zh-TW" alt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E10B0AD-6582-47BA-91A4-C1C36B34E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4493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" y="-9263"/>
            <a:ext cx="9246636" cy="686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2699792" y="499319"/>
            <a:ext cx="40687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裝置流程</a:t>
            </a:r>
            <a:r>
              <a:rPr lang="en-US" altLang="zh-TW" sz="4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&amp;</a:t>
            </a:r>
            <a:r>
              <a:rPr lang="zh-TW" altLang="en-US" sz="4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架構</a:t>
            </a:r>
            <a:endParaRPr lang="en-US" altLang="zh-TW" sz="44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5575" y="4935271"/>
            <a:ext cx="5712569" cy="894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AutoShape 3" descr="11 Cartoon clouds ideas in 2021 | فانوس ورقي, قماش اللباد, بطاقات تعليمية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AutoShape 5" descr="11 Cartoon clouds ideas in 2021 | فانوس ورقي, قماش اللباد, بطاقات تعليمية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7" descr="11 Cartoon clouds ideas in 2021 | فانوس ورقي, قماش اللباد, بطاقات تعليمية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4473">
            <a:off x="2586372" y="1316731"/>
            <a:ext cx="4640506" cy="314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427984" y="2564904"/>
            <a:ext cx="35445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空間（網址）：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虛擬機：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bitnami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伺服器：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Apache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架構：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PHP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資料庫：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MySQL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工具：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Putty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FileZilla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PHP/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MyAdmin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​</a:t>
            </a:r>
          </a:p>
        </p:txBody>
      </p:sp>
      <p:sp>
        <p:nvSpPr>
          <p:cNvPr id="9" name="矩形 8"/>
          <p:cNvSpPr/>
          <p:nvPr/>
        </p:nvSpPr>
        <p:spPr>
          <a:xfrm>
            <a:off x="7812360" y="2493560"/>
            <a:ext cx="1071042" cy="431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028383" y="2552535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前端</a:t>
            </a:r>
            <a:endParaRPr lang="en-US" altLang="zh-TW" sz="16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圓柱 10"/>
          <p:cNvSpPr/>
          <p:nvPr/>
        </p:nvSpPr>
        <p:spPr>
          <a:xfrm>
            <a:off x="4874762" y="1940608"/>
            <a:ext cx="1137398" cy="624296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07834" y="2154342"/>
            <a:ext cx="10858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database</a:t>
            </a:r>
            <a:endParaRPr lang="zh-TW" altLang="en-US" sz="16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3347864" y="2372656"/>
            <a:ext cx="897372" cy="5252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99226" y="2348880"/>
            <a:ext cx="7966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</a:p>
          <a:p>
            <a:pPr algn="ctr"/>
            <a:r>
              <a:rPr lang="en-US" altLang="zh-TW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server</a:t>
            </a:r>
            <a:endParaRPr lang="zh-TW" altLang="en-US" sz="16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4245236" y="2286412"/>
            <a:ext cx="629526" cy="24013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1061850" y="2526544"/>
            <a:ext cx="134991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447604" y="2635275"/>
            <a:ext cx="134991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1061850" y="2514051"/>
            <a:ext cx="0" cy="9189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等腰三角形 18"/>
          <p:cNvSpPr/>
          <p:nvPr/>
        </p:nvSpPr>
        <p:spPr>
          <a:xfrm>
            <a:off x="155575" y="1681659"/>
            <a:ext cx="1237913" cy="832392"/>
          </a:xfrm>
          <a:prstGeom prst="triangle">
            <a:avLst>
              <a:gd name="adj" fmla="val 5302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58416" y="204168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手機熱點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WIFI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5404" y="3432983"/>
            <a:ext cx="1071042" cy="431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58147" y="3501008"/>
            <a:ext cx="7906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ESP32</a:t>
            </a:r>
          </a:p>
        </p:txBody>
      </p:sp>
      <p:sp>
        <p:nvSpPr>
          <p:cNvPr id="23" name="矩形 22"/>
          <p:cNvSpPr/>
          <p:nvPr/>
        </p:nvSpPr>
        <p:spPr>
          <a:xfrm>
            <a:off x="460375" y="5064806"/>
            <a:ext cx="1071042" cy="431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91679" y="5064806"/>
            <a:ext cx="1144589" cy="431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987824" y="5064806"/>
            <a:ext cx="1071042" cy="431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264758" y="5064806"/>
            <a:ext cx="1071042" cy="431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400004" y="1764105"/>
            <a:ext cx="199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 / VUE/ AJAX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476463" y="2752571"/>
            <a:ext cx="719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</a:p>
        </p:txBody>
      </p:sp>
      <p:cxnSp>
        <p:nvCxnSpPr>
          <p:cNvPr id="29" name="直線單箭頭接點 28"/>
          <p:cNvCxnSpPr/>
          <p:nvPr/>
        </p:nvCxnSpPr>
        <p:spPr>
          <a:xfrm flipH="1" flipV="1">
            <a:off x="950925" y="3864368"/>
            <a:ext cx="10519" cy="5727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V="1">
            <a:off x="774531" y="4437112"/>
            <a:ext cx="4025748" cy="15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765175" y="4437112"/>
            <a:ext cx="0" cy="6276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cxnSpLocks/>
          </p:cNvCxnSpPr>
          <p:nvPr/>
        </p:nvCxnSpPr>
        <p:spPr>
          <a:xfrm flipV="1">
            <a:off x="2241393" y="4437112"/>
            <a:ext cx="0" cy="6125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cxnSpLocks/>
          </p:cNvCxnSpPr>
          <p:nvPr/>
        </p:nvCxnSpPr>
        <p:spPr>
          <a:xfrm flipV="1">
            <a:off x="3504486" y="4452147"/>
            <a:ext cx="0" cy="5975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cxnSpLocks/>
          </p:cNvCxnSpPr>
          <p:nvPr/>
        </p:nvCxnSpPr>
        <p:spPr>
          <a:xfrm flipV="1">
            <a:off x="4800279" y="4452147"/>
            <a:ext cx="0" cy="6126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623584" y="5157192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OLED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814760" y="4596717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I2C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2333528" y="4593764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I2C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3543115" y="4576887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I2C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4743894" y="457688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單線式</a:t>
            </a:r>
            <a:endParaRPr lang="en-US" altLang="zh-TW" sz="1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665295" y="5111221"/>
            <a:ext cx="1242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Heart Rate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2953118" y="5157192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G-Sensor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4400169" y="5119759"/>
            <a:ext cx="800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溫濕度</a:t>
            </a:r>
            <a:endParaRPr lang="en-US" altLang="zh-TW" sz="16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948501" y="5507940"/>
            <a:ext cx="944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Sensor</a:t>
            </a:r>
          </a:p>
        </p:txBody>
      </p:sp>
      <p:sp>
        <p:nvSpPr>
          <p:cNvPr id="44" name="AutoShape 9" descr="Devices Icons - Download Free Vector Icons | Noun Project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AutoShape 11" descr="Devices Icons - Download Free Vector Icons | Noun Project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6" name="Picture 13" descr="Devices Icons - Download Free Vector Icons | Noun Proje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514" y="2933656"/>
            <a:ext cx="1310990" cy="131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5" descr="Wifi Free Icon of Icon Pa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94404">
            <a:off x="1125890" y="1627701"/>
            <a:ext cx="721112" cy="72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字方塊 47"/>
          <p:cNvSpPr txBox="1"/>
          <p:nvPr/>
        </p:nvSpPr>
        <p:spPr>
          <a:xfrm>
            <a:off x="1907707" y="5829600"/>
            <a:ext cx="3877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計算：距離、速度、步頻、心跳、溫濕度</a:t>
            </a:r>
            <a:endParaRPr lang="en-US" altLang="zh-TW" sz="1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投影片編號版面配置區 52">
            <a:extLst>
              <a:ext uri="{FF2B5EF4-FFF2-40B4-BE49-F238E27FC236}">
                <a16:creationId xmlns:a16="http://schemas.microsoft.com/office/drawing/2014/main" id="{68649DDF-C94D-45A8-863F-7F9E1740A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7746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27384"/>
            <a:ext cx="918051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-73025" y="-61956"/>
            <a:ext cx="9312525" cy="3048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-36512" y="6705599"/>
            <a:ext cx="9217024" cy="3048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643396" y="6846116"/>
            <a:ext cx="8537116" cy="1785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61435" y="1071900"/>
            <a:ext cx="8129557" cy="144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75463" y="4221088"/>
            <a:ext cx="3463553" cy="2376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4265" y="4221088"/>
            <a:ext cx="3463553" cy="2376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6907" y="369786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rgbClr val="008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運動日誌</a:t>
            </a:r>
            <a:endParaRPr lang="en-US" altLang="zh-TW" sz="2800" b="1" dirty="0">
              <a:solidFill>
                <a:srgbClr val="00808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AutoShape 2" descr="data:image/png;base64,%20iVBORw0KGgoAAAANSUhEUgAABAQAAAKECAYAAACQB+gNAAAAAXNSR0IArs4c6QAAAARnQU1BAACxjwv8YQUAAAAJcEhZcwAADsMAAA7DAcdvqGQAAP+lSURBVHhe7J0HYBzF1YCnbLmmU78iyZK7ZGN6CSVgOoTeSwgQIJSEFjqEYgwkIRBqCISfGiAQegmQhN4CBAyhuEjukqUr6tLVLTPzvzmdhIts3EgImQ+edTczOzs7uzfz3tspSK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UKhUCgUCsUq4OJfxXeYhePDoaDJajEXyeqWnlgxeL0QCNF4U3QL7uIax3A+Hje3K1GMWm+WNDR4DNPehhpsQWR2Z7IYLM+F4xMjVY4uQkjLxxq+HOgrRm0wb05H2rR45ZYWokGfG5hVsXjxQDFqrZF5bBqrCGdMIzomoM0hH7bnilEjtE4Jb2IiGnFF6rO65lRPMfgbQ9alpzQfjHyR7IIfN1Th1yPrOdkYmsYJGYz5ErFtPkFOMWoFEpNC412MxnHN+Ff93PbeYrBCoVAoFAqFQqH4L0U5BDYyL0+caG5JUztiIUrh66oGGUGEMd5ds6D7vZ6JFSWMGDsKxD0Qs2JaSEcFWVbVkvhkbQ271dHRFP2JicVMS4jf1TYnry8GrxfSeEw0hh/UCfmRK9AFkeb4rcWo9aZtang7jeEXMEavo77QadHkFxkZXjzXDB8lJ2aY+H1NS+K3hQM2Am11dV7N7zwPp9hcI+6+oXnd/ypGrTWzp1YHyjl5wMR4R5fxEyLzO18vRo0Qa4r8yYPRIa4QR4Waky8Vgzc67U01k+GZ24dgtAsSYgI8M39zMbmprjn2tU6I+GbhkLDw01D/SOP41Or58eZi1ArEm8K/NRE5wxLosmhL/HfFYIVCoVAoFN8gscmV22KhkcgPkx/jmYgXgzc6vVuXl1pZo87Benx1jv+OydEqUxMhjRrxsi/b1upFzey6uooy02qqwaWfkIULrWJwgbZJFbUaMjZ3kfZ5/YL2Dhk2a+ut9VCurSGQL+lanxc2kuTU6onIRWGC+RfVLT2pQtik6i0cir21/jGz8CefjPryY2MBOiyVf0G1YoWAtQD0MT/Lssm1C7u/WN1xYmukd+RqNjFdrlfPT8ySQUMxCsX6A8+bYmMyf4tIdTAvXiIIbcER1pevYPmL1RFybCHef7clucf2TeEpmkB/oxiHIU4bTitbeg3SORw9FZ2fOH75RmH21KlGOe/bVRNuEO7eSKfABaWCoGR0XuI9tPXWVCSTWnsdHBinwvDa55UQ9KuMQLdEQsYvllkMo3aE8h4Pn7xSwyyBRjTAbOotfl0BQTD8z3+oE3ybLfCbhktOsAjPYy5WeZZkGPHwbHhuV7oYNCrxxvBFHkJuyCHxWMxXe+I2yzXSicbocQGKHxl0+ZtuVtu/vn3Vt/Cj0bd5aZmVN8fIwhaDRpBhULag4PgujEUTJuIUl7FPKdGg2pdDDP0+hIuTNQsTXYWwlehojJ4bpOjWDOMvh1uSB8IBI+cbaKqpzAj+OhjpTQzhAzXifkAYX6WeXFPjkS+SueWPHY1Z0AmU9433Gf7+EsqNKHF4Ddz2rbEQe3OBNqEYBeBBGcQIt2CMn88Z+u/Hfd7aXzx8tSSnRvYlHD0LlT6PEnO/8NzWhBz9MMGqg8d1CPkceT324RSLhyDd29DJHm3Vmikqn6UiYz5sz8MX1TEpFAqFQrGRSIwLhUXAfI8LrmONbVvz2ej6iOy3dy1+XoW3kVTSVjEw50+caHrynX6p2/GBAWHUjTkxoJGZmVzuJo/r3J5yOfF5NTeddykBncjVCPcZ5sVej3lmzrZ/nc9k75bhQYxEWdXEzOqM7GWTa3fXTPIscu1nI9N2OQU/+eRIWWKNoTOo13srspwrwvNihRc/Un9K6/hp4vII5uzISEvnl4XEoxAPh/0i6NTjnKAGlMMCxY4SrguP53JmePYm2dwFjGXf1UGvZUHfHxEhUS2bPhkLtpAwTbOFjYXH5OmKivbJHy0cLGa7zoipyFia8VV4NXMcLwluCXrmj4VrOy4S59XPTX5UTLZGlk2p3U/XtYeF7T4e2bTjbPzkqvcsOaF6R+YxnhdUb8+lu/aZuDjTWYxSKNabVYwTxYYR2yJSjfLodYJQE1h3fxNI9MNnaBeksYcrwerf1xVo1j9aEjtt3xiaqiHyFsbIgKbk73A3MhxSQfqxBiG7OIw/FZ6fPGb5RrwdGkkq+AceiiYJML3kDZQWGIFMcpy/k8959jE91okQ8QNoF115aohuhDw341i0YIG/gDLBV0Q5IrNrSPm1eO5cG76PEGuKnA+ZHg05w7GFtMMIMDQd2faD8bkZEwj+F/+CMlhYIFrMF5B/BIc0lAn8eE1L4qah8FXpaqwsYUh7kcL1uowfHZ2ffKIYVaBtarBCY7634RrHCUJ2rpsXW6s3+bHGyBEmRr+zkVihMYU6g+JjF4xosJtRGOrHgLAuhIUD17Hy70G+NJcX+ZvaluTtQ0EIPXEkort/VhFxiK7DpYYFJ49BziEi+I+Y5nyqIc0Oz+1KxCaDoU3QU3BKqBv8AeSeLZx3OeQXgUgbRc41oebu+FDoV7Q1RabrQmwOFR+GAo/hQtTAMRHo72oowuWygNIX4yL+MeT0KEbkX5Zpfr42joBhOprCT5YQcsQg52fVNSd/L8Pim4R3wwz9bPgRg+fG5UhUwNfd4Nyyw38HPqdkFHwGwdyTM08rb1378yoUCoVCoVgz7Y2RC71VlTfmM5kOLZv7NeiT0NUT2fdKxZKAupUGresN6JtPQxqNQvCweij1Q0G4VATFbKyLu6JfJAsjMIeJTYwcDhb+xcIw8pCPEB5fnWZ6J7D+3jZB8WLEuKHl8p9yjCcLr8crCGaE84mkrKqOZQaXIsduhbJQMOazJGdfV7sg/m4x6xVYtuXE84I+8+b0QP8va2d3XCGOPJJ2fvbWNFfgEDa0M3ll1cG0K3kTXNDLeYwW+3pT+fyUSa/SwYEAzfXtFm0ZWFrMahUKBrLPvI+XlgaFZEgxgTqiFW6w0kv7O+VISfnSBXPNjCBNoySXToJe5RS0VUI5GRzM0VzuzNFGeq4J6azhOtlKaHgL0MOnuf7ARKj0Jr9gwbzDerBrvSgs8UDNwsTbxUNWC5Rbi21W/2igtOzITHf3RTVF58jKtCHk1Tevf1oPBPdyupM/jLZ0PVmMUijWm0KDodh4DDsEwBiPQsM5PTo3MTz8WrRPqt4MDN83wcxc8F5zYkfpEACL8h2wtpIGc/aoXNBbMAih8T/MwOhJaMCfijSv6BBom1oHBrL7IRiC9WBo/gEakBR8joCxeArj4l0n79nH48nfpBF8iiukQQ8IpME5wa5EbtGYQxRjApb9e9Ey7cCV577Hm8J3+Qg5I8PFIBw70nnAuYgGRrRsQOHYOFwj/EERkxDDEmIAepxMwcwuGN0ILHkS6HHZ/4ExffpQDqsSa4qcaGJ8f56LWRyLa6DcPiaGHAsUTgnGONjU+Dwdo+1sLm7miL+PCRl5ky/TZDH5cMLcOLSRX9HZFN4fDOXfQB0WnB1Qh9D2Q9cmkAnfpngJ1m2oEKhYSCI6IAzqXprWuPBWHK6r4AyQ1ywI+V3tvPh9Mlwih8tBPb6gETRNekQgTcCA+oTyOTrBOUeINw3XPsGi+u0mwSfaAsmhaoUOCtJ+BVybhyA/xC9xkbtvXXP3/GLMCO1QP3Cx98BxOpQ9Q7Doh8rtgmPboQyfM4zzOsdHM8SjUG2H1M6Pv1c8dK3onhrejnP8D6jzBYRWbue1e71pDR0PN6ABLu3UYh1A/WEvhS9wbXn45kBg4U6DJkILdQSVl9PE+AnLrQGhUCgUCoVi/ekaW9KYq4q+QKuqJovUYKFDdr0+pOVz0hNQEJZKdXnSqUPTNXWP6j5/vWNZFigcBf0PC6EZJaU6X7LgHTaQPrS+fXCFaQAdTdFjoWu/BDStjNS4mK+khvgC40hvZxvoAKBXCR274nPIqAl0IQ1jLNWycawyXEdSvUtx3uoAbQl0AG4Rxq+JtiTfLGY9gtQR4luOnUWoNkX0pbaJLkrOWdKAPGZJ3Z81qu1ja9QjX2ohK29rRGO2y36J+vqfcidOfltPD3xZ++nCvYpZjUr7pJotiCauEbomp+oO671YaHqTXR4KmV0dcnRBNwjlHs/WXNO9Wqr/E0xoSvDCSILNQP0r1TLpQyItnS8Ujl+JwvpMnvz2zOeJwOVMgLM0Ysy3gPM0QN0FmWHCGXGaZDMBzNi7hIs/uk7+lbqFvR1wZVKN+lpiY6umi1DlX+EC5gXbY3uXxobWneqYWvdD4jH2BQ21YAtwhF0k+DZGWdkWzuDgl3CfZslRGjJODuJ1c9anddN2vGP5URgKxddRMLwU3wxcIy78QuUYcSlCG/q+SsMgw5hO5djrQlpoGNf4I4Y0gEh5bHtGbXPyyjx3fwumvwOGM3b0VqFT/Huw/Q8TnB2uY3EQJH5Qh8YW/n+WIH6IDAcD9DBoOC6f+WH7KlMGoIQcDHxp8f3KIWIvMDz3FgLvDsdfDEap7QrRCk3O0fD07Aetz0vQMslO5yooQyEtfN0Tvt8q/dfwgLnFXFdBGtZgTp8r/Qfw390EkWMqMHmiDJM/SynB5PEyQh7zYLydtD4DlJxfTrWnSiFOSjlIANJ4ENq5mOUImZzn9YzO98g6aF+O6V7QkO/hCno8XPOnUC6cF3wuXMd86N1khWbAtv2MIXKjjdwDbSO/p2Pk92BwHJi+exOd/7mYbQE3n2VwXa1CyBEXqBmu9SOH8w8g7FNopBdA+OIs0XY3MT7c5ihBMDmMCvIDwvEP6JDsZ8JfOPNJUM/LoPGX4wZG7TBqScVjEH8qw+IU6IwPzmtkT69p7oZNcQxcRi90AqdRgqbBzX3NMHFhGKGcWtA+pWZL2YEVMlkNcq6axfCVshGAuvhVeO7cdIqKs4IEyxEdYSLIoVC0g7HA58P96XYE6ocyXwSPx+HwHF0N1/4Bx/gMLvghcP4jWb5TjQ5QKBQKhWIj0FpfWm6VVf1a8/sn81jHqyiXOZMM9v1F0w2E06nXRT59jptJX4iY84ssFWlEKGLdPXF/rPX0QHv7Id721kM8bUtn5PO2XRjEGSxmvBzE5q8zxh8HLfRfmLOPQCFqk04GMJRj8jtm/FNB0HOgoN4Jmsq/kAzjPE5lGiHa4fvHcOynYKU+nyot+aSY7QrEplTtBPrCNJejv/lyyUTHpPBZXk/oMO71ltk+r01c51eMuWeA8vuQK0cheAwDB8safNmBMMpl+9vqkLerEpV8WFER5HV1q0xnrV0Q+5ww+zZqW4up7Swllt1KbbsNO04GMxfUVSdJHWspxLdhlzmYu1yznBixrVZI20ZcN1vQBNeAYdugouJzSjX9Mb+uX6fp9HhBaBWn2kec4l9qA/1nab09b2NNl8Z63M5knh2zsLcdMl0rZ4CEl3gPNwzdizPZZ6QzIDEpdKicUgv61XFe03O84fH8mJrmj7US/09IWfkWjuMg6jE3pYZ5EoFwGe8zPSdoCO07Z86cwvoFCsXassYfgGLdGRohIF4F43xTaAXmQwXnZXixRfBqGE1yBfrw3ebELsMjBMCaTkAzvvvwkPFYU+Qw+CU/vboRAjpzP4QcK5CDpkYXJzvbGkObaojIhUX+6Wa0fVaeZ9/RFP25j6BbckL8umZe4hfF4AJQLmkSr9BgQQN0p0bwT11GjonOjz0uwzgYjwkb3+/F+CjI51c1zYnLZXhsSuQeKOtPwCg+MNScfFGGSWJN0dPCGr6702F3RVuSPysGr0ACyqVjcUueow9tT+4Hhu2bDobmllwQOQWMcDmyYRQwxhTO54AVzQQWGnx5OjovOacYvQr9m9aXZxxnV0h3IVzr9lzgVwh1L2UuudEgeA/oKTuhCspk68kRmQNpHnEJfqsfOQunjbL+gayzvvHlwYxJQ3LqWTFYDj1AOUqYF3oKxt0/+QjeLsfQTD6IbiDVX60dkB/wsHGtrfmuxjE1DrLliBGdYXefMfO6FxSTrBa5voPD8O4U4UsNQnawBI9BcX4b9SfuwJ8gZ+nk8DiToIvg+TuRI/zXPDHOGje3ddSdIOJN4f0hnz87An8KF3W4TvEYxtlzBGOTM3FwdEHynzJdR2N4ppeSqyyO/hBtjv9UrmNRyXru1TA+1kHkuprm2MxChgqFQqFQKDYKHY2hc81g8Fbb4Qv13p5j7LaBebQxdKUnHL403Zm8oaa58+quakS5HKoXqGrM1dQ9j/PZDE/27ja2rahPji2bbk2c8qIRb/+EiYHD6ueuOEJgcGKkOq2hx4nXs50cVcpNnyF8AZP2d0ntxtKF0JiVv1ggWklN/WIHY4YJNp2yaoOm+y1i2zbotYTlrDewwY9deUoCKEgkNiV6gwgGz6MDqeNAD+twPd5XRD7/Jff5XEHJBJpOne8SrUVz3T1ESeDXXIiZ2OV9RsB3m5PJylGefYJqwmPlCXPstyLNiaOHcv+K2LQx/wfpT7XsfCvoh3mBMBGUhp3yUInRHY+BApYWcvaE6a3nmq5r6YE2jIl8ISYXxkLIdnMoz85e3ZQHSXxSeDus0x8IjJoZQ//y5zKdZa0D+WRd2SRRXnoh9/uPE67Tqw0O/Lpb6/z9tLnI7p5UUSscHJjd0LNoN7n60mpYNjm0GS4rfx257qB3oHfXtMPTOBR6TRNiKzw4cLGmG5+4GO4Qw8fT8vKTnEzmbSOXvcEmhkYI240IbMMlvwrXThBxO0Nzuz6Hq1pBt1co1oQaIfANIH+E0L7IYdSToAGaJgWC4C+aCIaaDN8oMIMWHAUaGKEYCbD/sEH8zlnJxvDdcti/lFhj5A6IOpoVZlWh/eJTwr8fjgPD/+54Y+SXrWAwFzIsAo2dDektgXkh//YJNWOSNn7AS/BROc4/MEztzkI6ealyxBrAwLKUf4fBgjsZXpi/v+oIBGDZ5NrNoO/5OS28oRftS8u2SNfOiz//7rTktWCYz+KcvFnXnJg5mhgCPQ9n8yOGPobv16zOGdAxuaEp1hS5MudYz0N/+RSUdRNoMa/sQ/hHA1ZXM5zZsDnKYoLOEUz80BXoISh3PRjUt1DOXq0Q5Bm5nkL7JjVjilkWkPfXNbxhj9Ae1zQyIhzEIPg+wd2b4Rq2y3JZQ3w/Wipeglp4GVvoJZCXPR7r9r7NG8pcYZtwz0Z1eqxMX2N4LNzLCxmnL4Ah/gRU23a2QI9wLE7IGuJPnbnqBog/3aD4BR8hP4XbvdgR6JkAS6/QOQ8Ta4puLQT+pY5xgAihE4KuYZzdaxJSDzft8eaapoKnP9EYOsjA+MIc43NtoV0rw6bNnWsTTbsJ0rWbiF8Smxz5kQxXKBQKhUKxcRAYjGXXlWPgfXZ19W/QlhNfdCqqj8mCFoK9/mNjW018ya2f9CKrnfASI/inw7qlrrGRBYEJEWvUMTq5wBSxO1A6e54+mDobM/a013EQyeZf1jKZs9x87jxN4A81Jt5gVu48PZs5E2WzrxXSWPZfzEzmbAHHEs7uS2Ud+V5lBZLjQtXI49kT53NzwunYK7ZpHG/quoci90+I4G6DkBDC9EEdiX9gjV6nU4KlUUu4cxCzCzNcl4HOpbFwTQQUXQp1MapOwyndAvQUDuV+CmXte1E29yB23EXIdgTOWa+grHUvzub/iCy3j9iuQzL5Z3E+fx/O5R8gmdwDxHEe0ykvlTtQFbNcheiC5EeRubGZ0Tmxx+uaY/PzApUnptZewaKhl6nfe4LI5V5FfQMHR+Z33iKdAYnJlQfnA2XPOOWlf2uMRc6V6yYUs1oBOZqT6vqlYPxXkUzmhspFfct0v/eUElPfijvusynRdXv13I43zIy1mPv83+fM7dPzuctDC7pf1nhmNjc8h7p+/w+5nekLN8dfCc/t+kzqqcXsFYq1Ap4ZxcZkZA0BIWoFwYe6rr2oGIUMrDUJjJ8Cmb/8GgLrM0JAIFFFXb7dAGadBqXTDEReh9s5F5L06RjtCsbgSGMArav0B3AwIqUBD+1pIVTOIiDwpc1w6S5VCzvah8KH3kLLXQYMv2bYlvs9MKav8BG6JRi4HzOOTqgtbksnzd14U+Q+6HlOYgSdAbk9Zzms0OARB/uFppWlCVk8daWt7xaOD4d8OnrKQ/DOcmKCLfjTHf66Y+XuAvFp4f29HD+Z5eiVaDhxBB7Fo5pojFzgofi3UJ7ba5oT5xaDR+hoim5FEL+WILwTXGRpXghOEHrLwei3Xsf+R8KgvMxyy4lmytEPm0IRDrBy5j9JUHgN16qBGjoS7tERUFkTTEw8ec7j0HGdUjMv8dehM8i363XTsHBfB4N8ZEFG6RmBOsnIayIChQQWHtltc4ESECPXEDDA4K60BJ9HkbkHE5YJ55EL2ODVjRAQRyKa+CJ8g0bQiZBvpQ55y4cBng25IEIPfM3CVw98pRjjCjh/CuSvFsczxq1m+0BJYkr0EA2JZx2OGBRMdrB+L8YU6upLr25ML21qG+z8PLo9x/x+eIAmQtkvBIXjaShDhclYOUOiBMp+vBeTI3Kct1JCDw2t5YKPCoVCoVAo1kxsSvR+UV6+n2t45Lt7sBcFoaa3AvQ7Th0rDjqcIVULiMOezsSH+XDN5iSfzdCerr1rF/cV1lVKjC/dIzd+6nOjjRAQ05EW74o8oUGf70rdEBRF1+v3Cp/fT3u7QbcQWelNAMN8MegaDVjXNdAZoevHfrci5CWpviy1rSzoBVgqO7btXh+dF7txKPchEo3Rc4lBbwYl9ANBtGe5oV+DGf+yrDN+RG+07h4w/3ckgwP3gb4WgwJsykpKjkOu+wKoRbvCiT6i8c7jcYn3zNzEqZf6Fs37SR9mz08pbiE4TPekyBTLq79JTTPM8lZOvtSCYML9AS/oJhpKDVhQRlCd4CI9Po/QdawNDuRBRx/Sh0FfppTKUalf6r2pQ0PF0RUrI3dxGLPMX+HB/gnY75VTZk+mHk8Ns6xBlM0+YuQzvyOOniE6r8yVBI/lft95QtMxGRx81s1aM+sXJeeubKjPgHKePiVyOvIH7gBDP4a5eAAxNlV4vPtiTRs0OjsPql7cM2v2VGSU0/p7zNLgCdZA6traL1uvKmYhdya4WquqvNLNpN/T+5JHRZZk1FpOinVGjRD4ppB2mwe11i/o7RgWrIlWiBkx7tcXaE2gHcMlXCcP+DX9aQ+mN1NMDIRFDqzCG1wsjsPkK4GynMAplgbl6fD5IcjiQY7wSdCN/JALcq6V4SsMISNMr+UUnWjl3YfgAXkKmrMtU4w/QQz8o2FngEQ2bFiInI+A+c3Q1dwlr+hY/5sUQ6dPQUfym1K5Tt9yyC1u/Ca51EPIzpYQ+YKnAgpWjEYuY/MzHPXCRX6vI1EzoRg8gkAzCJx0B3mchsU/isErQAgHWxdtL41zOMFt8Pkj+GwSIc6xNf2ZCk6f0wzjYTjrNOhQA2D432R6rb/ojvWk4OhmCN8OslmABflJlonbofN7Dxti3lDuQ+RzdCFY0tO5oHsOiwticfQDON+PQM4ByXIh2jCW6zCgvTEmp+Y574H+G6p9ZKoBnF7AZdPRh5I9WageE44pZRz15ASP2VzMdrl4BTrLRRBXC0Z5tZeQCvj8DlTL7+GehD2YH1PMYVT6Ou3Xof4vgzt4OuT9UyjNIgfKAXX7z6xr75CYHW5yMX8I8p0sCwqFOAv+eUvj7FUH49e8lD5vYnKEXF3QJKTBRXzm+9uv3rOuUCgUCoVi7SEauw73du6vLWvb35OI7eFNdPyfls8iPdWHzfiyF7RlSw/Fy5bu7k3G9wSt4napSEkx7fyInimYW3wJNApvIw59+ytCow+BkfwA1+i9SNM+kC8ewNj9FOnaPYzSB0EveBITej+kuZ9DGMR9LocgcEI+5pp2nzD0h+DYhzmhnw9l/BWckjMMXSMaITuZOv0tMg0d57J3+jpy3aAGaZA3wQTboKNaoNO4Bf2W833hXEFsO8/XJNJdcI4SJLjLKW9b2RkgyXOSxvn8NWyg/zxk5WdSy/4I9M8Sn9zBu7/vBZyzLqeONZPa+euI4ySJ41okn72L2PnrST5/vWbl7wSdUrheL9IHule7tfXUePX3PCWhF3g08oo34L3CMIwaLZdFxLFcUeLdxorU/DkzJvTK4JiG1z2lpRdj111IurvOZ31tJzYsSsrpqMN63whXwy3DVNvTDzUOunYd1fUrNZ/3cM3r9eP0wF3SGQAH0QoROUf3Gcdag6lZJDP4xLKJFXWxSVW7tE8Jn6xxN8gH+rO6P7AL85XPnI3kzmUKxboxYogpNg7DIwTgYwMY4z9HLmrFVBDBscsxmQSm881ghM1+tyXx/fUeIcDd9ylGjUyg/uKbfyrfhNtCvHV3c2KPmfIF8ijIvflzee8/IX0uMi+xJfxdpXGSDU+iKfr7EoJPTzHmIIK+hKfkjpRd8ujkhQtXGf7fMbl6J4LpjdCoN6zwMBWmEoheQsUecgu+YihKTA7tgSl+CYzQGBTyKTCGfw7H/aUjUHeMHCEgzx+fEnkSOqRDLcaPrltpG8J5jZUlpUj/OwGjHdrvvVazoi3umFS9OfWSWKTcM5hI5J/3U7J3mok0XLItsBw0If3qWBrh8lNhzUX5GYxq6hkaVbDURsaOY5vb4nI4l5zzX8i8SHxKeBNTkOet5apQetLhAroNbh/umqUud7PzoSjxmuZEk4yPN4bHwpnfg7MMEOrZg7O8B8rwBpQpr+va3lVffjVKY3kWjS8vNYivhBBeKINBUIODxW5UiIuhvNVwAQvgYv6PUvYH7pJqTvAb8Pw0wLlPCzfH74MLW+U+L097Y+Ryk+Br4fl5E8pSTRAOOEwcq1H0e8i/EpKkZBnhHIMEiQFBSBo65wwXop1iOg8ewRklhG6eEuIn0eV2Y1AoFAqFQrHh9DWUjk1Xh55CweCWKJ3KgA7oQbbzshjsvaZ20cCnyTHBCflxE14DI7cWZzNfQN9d0NcwZ2W8pn6KFmt7y+WDR6y8hoAElCy6c2P4KqzpuhMIbqt7zD3d3p73QIsD/RSD0S6H8fOCHgH6hkM42oNUVG/PMqm34VyviHz24bpFfcsKma1EbErNT0HH3Qa5okcEA6cI18mKdPbnpWn6Tjpq3oO8vv1BJyus78xtxxWEIt1xNA4KBspk7qCa+AUT9B4nVHOgHmvbr2ZB9zvFrAtI/cww7bHUxLWc6pMRY0cRTduCmSbD6fSzupM/v3o5J0LHVuM/ZVQf5+mOfc81/WeZGO1vI6RTTYs6GN0/v7z9zNXN9Y9NjExHAc9DzO8zaTZroVzewRj3Q+WASomnaB6vl/i8KMvRgN7f/xR3rU5iePZBrn1mpLnzw2I2qzCk84tdOEbvw2XXoJLS3yLH7qHZ3OWacP9qUf0EGghcgynR3JydE5RmoJ48cDe8BhYUUQ3lvF6He0owTfUjvSt5Us38zkeK2SsUa8UKNpxiw5EOAZwXr0DrtsXKVrmsbB+0einOP363ObnDBk0ZwCJMETkSWq1ugvhkLvAjkPU7XJCfUsL2gaQeMOxGiiAdB4KISsGwHGLvEMxvBmNU2rNtKbfk2eWNfTm/HA44EgzQDy3N83bDl219xahRkWWiLgsZ0swuAsYllt+rIrFFyw/7j28WDiELPwzX/DtBwCDn6GUsxLPDDgGZJjElcrmO8HUWF9fXtCQuKxxYpL0ptIMPk79ZQsy3s+beDW1fU7bt67xav/si1MCOQpBT4Lq/cKEmitErAJ2S3K83TAm+VzoVBCU71660neEwchV/Q4hZTIiRa5PrRkBjHieM70axmXeI84XMBhHxG8ExxwQaeoFPg3uxlFJzL+kQgM7kDehg1+gQGKZjcrQJ8jga7tmRcK6pUNxlDIl7ESYP1cxLyNEnBSDdIRoRD0D3ndOQflB1yzK54OSoyDUCNEz/ZCOxxNDpfo7lnKtTcoEr8OmI6a9zJNc5cMcioh0Fyd+qaU78sWeT8jG2Y5zOEVlaOz9+r8wDE3KajvH1FXPXbdtDhUKhUCgUq6drXHBbq7z6t7S0fBe3r/tFfTB1KyspOVfz+w+0EO7W+ntvx/ncs25p2Z+RYUijWCpj0sYGOxWUMd0gpK/vdV8md0xZ28AqOpMcuRnQM3HhMUu5prmcUEaYIzcSKEwBXQWMGRjfzCDImzf8A3r74v3qFvW9X4wdlY5Naq/RPeaVdt56VSNkC+a6pxkCLWOW3cgD/p+4JSW7GF3J30Jpe7nPe6XGeQAU3243m9mNBkt+hwj9Hkql9qld0L3Con9tk+pqoSh/MgmdTgwDuQxUMrh417Y+IwL/FfTcQVBF5doDcionYYScjREuI0zcLTDfxSR4M9DDUIbzez0Onbn89NmV4aBPJvudCXIsAzWYzRlxuSa2Fbp5HPMHdzeZ67Nd91k6OPi7yKKet+ON1edrwbIbHSY+MLr6jqhe1hMrZjUqXWO8NXZF9d+IYdaKVOphYRo/xZZ7N0HuUmF4ZsLNHBA6WSY0cxmjniTilqXZ+RzKZjNwR2KCosm4Knw5z+a+EIN9+8tdDopZKxRfi3IIbGSGdxmABmcT+PoWGO4pWclDrlXswGcTPswBQ/+KZGNoGrRP6+UQgAau3MzlJ5W3DvQvAUPRxEIO1XoHGrg7wS59OkBkX7Aisgy5IScv8oJFaUKSXpd/ZOVz+4yDfAoRRcTWSE+kI3fAp8ZVHBvLGf4CWm+4Vlm+kTLCiaHdRd0Ocs5vaFmxAZRz4pPN9Q2RL9sWx5vCB0AD98LKDoF4Y82BGPNnIY+XUm7gqBWdFZETqin5YxfjT4BxuspKsyvTsXXUhzPiL9Cz7cAFuVQTbA7HdNRFdlyGOKIsRDG5Hq4LOjyyy+ocAlA2mpoYqVh5CwKfobHSue19icZwA1TERxTh6uFbAYZ/4QdnC/SFRdg+fmGUMOG+AfWbMkdxCDwBdbX9l+EpcKs2gY7th3AN34e6r5CFt+V2PwLfCl1UAo4vIYhsAn+nQFQDiJ9iFJX3OMP4256855Dy1tYV7y/co+SUmt2RYPcThMdAF/o7zMV7guDT/QTvnmbipdqWxAEybWJK9GA493OuQI9GmxPHtU8O7UEx/ivc93dDGe0A3N5uL21o0FceRaFQKBQKhWLdkdsHhwdqw5qJj3X9/gs8wbKw3ZWcS7t7TsG2Z7amu+WW37wElwXP5LlsXE/nj7Ww2wf6jaEvp6NxLKcF4JQuyGBkcbIbdJARlU7OX//ptFA1HUhRR9NrsaYRHUFPL19zaKOqSQVsyF+zmdcJllxrVddu4Vs0+wSREx8QjyCh1mzn8ueQJCaXbcZ8paCfkn+RXO53wud7HFn5v1PHvQVSEkTRyayi+mgy0H8Xse03wGi/kBvGl7qpnyoGBn6Ur60/Wx/oq9EH03uEFq+41pLUxeJTIqeBFroF8xpbi/KKrZHjdoNmmsNILqj41QsgWSlSXx36W5gyzaCg5SXM8dl9g3tHmuOvynRfx7xKVBIMV29OqfdUrusHco3qyLI+I5Z1S29z4kVQ/p3uxsoAzxO/6zfu8ZUFD8gODD4Y7+04c5t4Yd2nVVjSgDx6ae39ekn5sfbgwEy8tP93aFL1x2AfBMzuwV3yukjrTHOIB+8P93gMzvTfHW7NJtrlSx1d2xxh90+hXGdHwoj+ES4thTX35yvv+KBQrAlpnyg2IiOLCiIRQQb6HvwglxSjUFdTdOtWf/yLbT5BQ0unTqrdXCPsrfVxCEDTtuq2gxj9g3G5cj/5ITR6EY55l9w4lYMdCjYpA+td7iZwLKSTU/AfhjDZ7M+3con7x7UObY84jByaX4b0T0somehA4pWRBZIPz2iv2sEYBUNU9AmGvl+zMCEXOhyVeGP4QGi0n1/ZIZDcpHoCZ/RDOGvKyrEdx7UOTTmA7yTZFHnUwPjoHEc/qm2J/0mGrwnpECBp/pyXkL3APl6Nu/srZC8m5y3khVgExvHuq3MIdI6vmmTr2sEa1CXU71A1yBEGCHMX4Zc9LJ9xqP4FFFr+dwPcAOh4RB0kOhVSLrEo28vP9aCL2JsQ1qMhd5/h+z9MYUHB2eEnKwg91IZ7IOt8+F7A/V2p7ovxXDhwXxfDxy+RwLU+ineAe3F9lCZm4LmFhXYKdEyOVhHCP/ETUm9BlrKQUK8oywSHvr6XI1whBJla1xJr6WgKHevF9FGbi99HWhJnxSeHd4fTvwSleJcP4kNq4/FROziFQqFQKBTrzpKGhjKPN39PoLziiH5NR1p/fxsnwhIesxO6bBPUDRe6bdBA2HYIkz5Q9RZIHQSChpQEAPQdLnJWP0nbl4KuOLsYPML8iRXBEq/3NVYS9IIuNqIffB1DJ5DqDh1rl1YGzd7EUkRohqTTrrD69qprTo0sJD1QU1OZriJ/1HV9f5bNP4M473Gqqo73ZNIeD2hcYPijLIaSahryCI40x0aO5aB83j1VBAM3kUy6zQpFy/XM4KLaWQv3ADVuZFTmSuD27SY9znTvkWZX4mm4nlYo6KoqH9SR/CP1Jy44E7q+j6+kZFo2m/lBzRftf5Nxo9HeVFNJGdsLjprilpTsCuXYzoeFxwHFy83n52DBXoKMY5SQCOiR9ULgCJj4fub1RbXSqnrXziPc0XbGmJbOu4tZjiCdAdQbuVgP+K5keSdJLft+TJjmBstOQF5/Le7u/BHoon+C/HFss7EvuV7vzmZnz46RJZ1fdmxa/2dfMHh0vrfr6Oi85BPx8eEQLyfp2k+UXqZYN0az5xQbB8w5kVvTF4g1Rq7wYPRWNBM+vxi00RFC0Dqrc740/ikSO+kIvxhtjl8IhvMFNc3xiw2Dyv3i5VyqXi3CLq1pTvwc5M6VnQGSP7f0ZJhLdnepO8Fy2QqSQXgvMA4zFhfzM6675crxnLIJ0FVs2WtULCxmt05UW6Xt0KsthG6tVjONUDEYDWxaWsqF2CHPedYtOEXWGgxGPgPD+N0BLl5Yk6QYf9UWXC4qs8bfhkvwZiUU3wgN/03QwfwS+uBfwgHwWdwCxv3WjleXzg0KnXNPdH7yBjCkb9J1IjuCQek38JKhSWdygAX847qutkonh58s2Pgv9jH28iAXfwFj/TmHo9dcjm9xuTjD4vwUkHhe8HbG6e5gwDcijI+BvPZsDiePJYhcmOO8G56MU7tEjRyxMgLx8BxGOJFm4iNXiOegXp+CtMdCV7k9E+hZ6Oy+oALXyrRwESENAgQqLIo5zIjSoVAoFAqFYuMxtrV1gCNyTyqVesvo6fwBsnJ3ikjDJEHpDpjgRkHIpoiSTZBh9CNdI4KSaYUwOQSe4E1BNsc+3052dc0uLstXF7NdgVKDgk3M4yidiYExn8BrKTSTiZN0JklyOYvYNqfpbDeExZDrxvw5IvWWETJBdKXH699fB42Be7yHORWVR5NcGjuEoLTlvg/yKYLPYjA9O5dKPz2Yt58BPfI5zJx/gYY0T/P7pvlyqVpiZeX2g6tzBqAlcvQt6FRyMQJB8F6gwZ0IcvwqgtEJUnjhL/kxFGvSCgVeDSYX1cKj3+OtH3NVmU52KXEsj2vZyNUE4pVlE+y6hnOcSdNuzUXHXMQqKw8UXmNbYrv1JJ1N8UTsXQx1RcvKL0o0hjYtZjmCxxO+TC8pmaGZHk2npFYEA1fmw7Xn4FxeJxjqRjP3lc6AgfrSMlC9qoSmD5jcKqyLIDBxLV2Hv0NThOVLQuUMUKwPyiHwb4JS9laGcwuMsMs7p9RsWQweARqwEQOLCLLaRm95vLZeSMfZUAMMBiBaxqCJw9g1KZ4IgX/omhwtLGgnsZjcfW8ImmNrvPdyYcK6RbFlZV92Lo4sWFGYQ5dAg8pBLDpIFqwcL4+Rc9rlfvXF7NYJsnAh1JN430exQbA7vRiMciywJVxbCDqFWVnKO4vBXws0lNRBIoMc8bOa5sTBaxIrnz8KbsRSJNa8dy9ce2EcGsib0KMeBSf5ERzztiYjlvPQL48NtTEcIcdx5TCDxl5Ad4IdrskdIFclOi95f6Q5uX9tc+KgXsqOJxj1CiLs9kDt/bqhvYIwhqywwzhtFZjvoSN0p6bz86YlGr3hltj7LsJ3YIzvRsIeWdhRIoeSEUJ/i7F4lwl2I9zML4R0AGB0KEXoMCrImdH5HW/ItAyRHeXSv3DHRx3tAVG6XNin+FWhUCgUCsUGIH3wtc3xV6Kz2/cKz038DRPNwmAcan0D9xodfbt6kr27msne3cxkz94ge8nvw2J29u2qx7sPY+nsPEE0QYvG4sqE53ala+bED677om0flLPeRpb9EbHsD0k+/0FBhj6/j/P5f8i/8juk+afIW//EOetj7DgpgURa7xs4q+az1n1r58QOkNNYi9kXwJr2qi3IsylNv43kMmfrnT0H00zuDWw7L9Csezim9GEPF4ha9pNGauBy2p+5ykXklOhW3Z+RwfTHbiAA6hVoJS7/2hGhUGeYgUIGSsnzguHb4e8daxLQ1m6FQ+ZC/RRzWD3dPXYHo/qvc6mBu1J563dZy73NddxbaTp7Hu3sPt2Mx66mg/3ITMZeNDo7f0DS1jGCOWfj7t5ds58t3oukBu4soWQCJ/RXci2CYrYFQEddzB0nmePkGcc0fydS6UuMzuT+xHZuQd3JJZRZcqQxtjW9ClE0lnA7S0321YzVUUbxKhTrinII/JuAhvc9+Mk+7iO4xBX8bDkcvGA7AmA+ck2QSrmYX/uk6i044pPl8PbC+PXRAGMcGrCynN/9ON4YmW9S8VewLHWBBe8MIzcbMn6d4eIBOFeTQ8RdyakNkcJhYPEVjgeI3H1+PaGUDRnLYMnmPXm5+8xGRxD8mdz6Bv4b8aYSl29rYOwBI/hfo209s1oEFx6Mg0hHL8aaws1rEtPrmaUhMgka6LVxGsv5eYvrWjpfqGlJPMWhUV/hByUQg0qeMJw3IoX7FIZq49IjIDcfhDRwK3GeFbb3XT2xiZHqSk7uChB8FByzTbXdFXBsV94HeR+xrXMCt3ehi1DKh9H5Dh64Z2lTVXRBOPHLaHPi8pWnI0hsxup1RC4AJeMw+Hoi5Cu3RxQaIZWuXEUCkMPkIGh6josMNsUqixP2lZe7yUn1Y0xP/pWOpuilxWCFQqFQKBQbCHTwxRdEhXcQiJseww6VevLlZYHVSa6i3O+WBn2CakQqfoXD10CyGgWE1zhfVFee7VRXXepUV89wQ6Er3eqqS0QodB0JhX7pVldf41RVXcyrqy9iEO6Gqs/jZWXVRnqgJ2uYI6NhV8bkzpe8r+dh3Nv9Z47IVKSTHRDVtsHMWRiW00E52s3VdcR8nivtssqPaXX5u5rgPx0aIcne5rm84wjkeixrTjHL1QIXKqh8pY7xgWDdnAl63BlrEo7J2aCENck5tF/HlJ6e1JjPlvwq+tGin9V8vuwcuDGva7q2HcH0k5oFXQ+5hq8w3QCusS00v+sDoZOTkdd/FQn6N52MkGU4+Lep3r7nQN96CI9pX+FlmY9of0G57EVmMnmzp7f/UaKhaXAxVYLiHyMu5vbMiV8HzwFn3Kpw/cEy7LjJxPz0qDrwIOiKfQ1yJEFBN1Qo1hrlENjIwA9YtiwFoVgv/OgTk0ObxRvDsgHZTDY8YLkfGfs8ugMmojhUH/O8ILVwyHMaoe+CUXadnM+NKJHz10c3FLEcyY1CYNZLA1MabYUff2V3Ax33dmseupBLcky8UUrxrsy1CtMUoAH8+lZvLQBjfaRMAY+2Vobz15EKBFYoG8fsywHOUxjhxjenT9cgEjMs9nQEwNFq53mtTGbAD0Y56XGFkCvrBrHA4TUJ3LlKjsQgVGanzgvD/tcIpBu1TrlOOBj6XXBfBiFVjRRIWwGFh++oz6NTplHs5QgbAgvL702vth47pkWbMBWPlFHyoxQX71HKTpc7PxCNj8yPI5wTuSAO1ujhGSY+LCH4aB1pj4xNhOuKSVYBfvweB4oP1/0BlC0DFyOnerzrCp4jhO8GF0Z0zk7xUxImGL0cnt3ZXTx0hLzXKxh2DLi+yQTxghNBoVAoFArFxmRogSDN6/2xT9P+4dO1N1cnAUre9njMZ6jpaYS++WtHnFabdYxY9kKts/tZPdF5ntHdvUjr7HpbS3YfgZKdD2qpFNIGU320M3mplojvbyS7DvJ0Jvel8fjJtLc3YejkRNAXVp2vD1he//eMYOAZQvUzsU5PAsXj+0LX2oRm7LFsXNlmoLluZXPUxUzjUQj/HAX85dzn88tjNS5quMdHKSFanmq7FTJcM3LNLLlh4dvw+c+g3jy5JgH97DFQZpeszQiB5WkbX3EoK6+4B/l9OzqMQR1LdX1osWrQq0h/Q2kQFMBWzefbTJSVP9PRFDq1umVZLOZPHBWd2/FkcTroCINO1otNzwy7LDCT6XQ/n9cvpzdUM19gCff7d6oYWxaV6bjh3cEwPbpgYpZ0MhQOXom0hs7I+XxPJxpD04pBCsVaoRwCGxnTJh5oaOS6ehp37OPjjeFXESZveym5DSzy71kcLeRY+DERMzF35LwuaL8EMalYBvb6G2AcfgEm76ws509jTf/9qAan3DqFi37O3F24nDeG8OEg0uL3FVOgmoWJLk7QzDTnb4NpWlg51WX22kxFwHIhvq7GypLRJDm1OkAEL4EyyJfJJM9EqVyAcLS0csGatroVh0aNBoeMxi5dGohPCX9vWWN4t+TU6PcJoxOhYro45plJnfOmJxrDJ8EJv8eQiEHyoEwTa4pMl+nbp1RtCZW0whB/0dDg6YhGfSW+FISLi12GduKC7MgF3mFNIgTZIcvQ913CjiNuOiMgDzkcHvJfpceQXhHoeKbCPT4p0RQ9FeqkqbDKD8ZazSfxXo1pezBKtjAp2YQ7ZBMw4CdzGzU6hnFw7fx4NwEjGh4UL2TUW9FbsUrjLjvYZFP13porXgajfO9BF70N/eJJ4Tldi2Q81wpTRQrPB1jkBSKzO74gnB+XFeLVAMG7exB6qHdqtL4YPYKYLvf9FTvBJ8vl9odY7lqAkB/qKAn18KUQeGpySvRAQdBZcs0GW5BHoAJW6MTgOllhIUiC5HMH93lo32OFQqFQKBQbD44IptLaHUzNsgbTd9qp9B9WJ1Y6fZc9mPojy6W75dpSxSxWS2eAHa8HS7dn/kCvme/7Rz5SHxQer/ve/MSrNZo423ac/yNeTyn1+Y42EF8UnZ98g1F6vtBIHTJ0opWV/yS2Sd0N8yfKXbRWxNYMP9NNRJn4Kw8EFnGq+bBtfSpMvZ4a5kxuGrUil3lqzD/n/5j2p57AFqipws0nq30Rq6T0JC2fxUIu3hwMnpds8BVGu64WJqihUSK85mbC49lR+MztkNezvfCY3x8W7vXsIHye7aRwj2cHZJg10iEAOvXX2kNSz4xPDh9NqiP3YUMP2+nM9X1a50PF6AKgz1M5beKDOR0Xu329V4C+b+DyyjtiUyMXbP3J6C/4KCdhqJcIwSLHMXlr0PAKrpuY5HKzDM7LkMe3axvoWG5ZxaHCcZCWSX1SPHQVBKVhr9e7O5xpYjFIoVgrlENgI2O77AD4UU/UMSn3E3w1GHJ7gsHbn2XiXrCmjtORcwAXQi6Itxsm+p4ICwamJgHjvj86L3niu83JXd5rSU6PNiePkFvzDeW6ItA46iAkkPe01s2JLcvr7DMmxO8g5ome1tYRoy0aanzfEfQyV+Nmx6TozoYwd4bgEpCCETka8ydONEgWXWdj/QVodp5ZWTgjTxMkfgftZwDKPY5qxsOlSHt6tLRBqr9A/c4lYsbXPGcCu349M05w9LSf4jfAOH1Xw+hJMJbHY4T30RF5zSDkPhPjEg3hWkLw48U0b8n0RGh/WDa1LljMTV4cSXit62lQPI4s/Cco628JFddQwq9dG/FCWp2T6xk1/pgMiidMrzVTbiFTzH4EuXeNjtFOAUru9xP0fybBO7jQX4PhDKdEvGpBe4fcpaAS7lHtoliHY+NNmC621117+3hT+BjO0c88GFNC0Ty5bkIx2wKJaaFwojF8O/TlzxgEj0tx/hQj4sTQ3PYlHVOiOy+dGpmKbTEBrtYjp4LggkdoiMI6DwidmuH87/D87Zzn4v7eqeNXcAr0Ly0NQMc1HSor3Rns7eQYJyCHIHQiXkH4LyC7N+E5vdVPyBgXowe1QfFa8VDpGgG1BEO0mADXcRZG4kwvwUGojvVaM0KhUCgUCsXqkUoUhQ6bc/aOner9Jctnf7U6cfO5X/FM9nbQDWJw3Br1r97x5aWuxzjBNUwXZ7Jv2GC/CsOQyyHhI+FYPLcrnZkTO0dksvcQxsZmqTFRGubc9B6ITP8pLJc933LdOTRYcnbAW3tiMdsRtFx6OnEsOXNhKbLtbjBYKzHD81DONojffwgmNEMzqb+AAiMwxbp0X9B8zmaRqnNMr3cLnEo/hTKpZw2fb3MnWHFuMdtVGCvfmNvZz1g2/a7QtA7QwsZ7CN2WEzxZGJotdM1BupbHmEzwErKtCSIw2YZTuiify71runyFdZZWRtZTYkr0ehYKP0goDuKu7utrrNjV04q7NzFOV3jhdhQE3T0v8WvS23e6YDyDKqp/0zGt5ufF6BUAMyCCPGYJslknEiSJme0Q192KOs6njnwRo5F6Y0rNVR6fdxc2ODCLp3N/LR4qKeh+RPChEa2EeLOUCo6J2gZasU4oh8DGpw2MpX5biM/THD2SYfwgStgO0ZbEaXUtiSerW3pawHx7BNr1+zFjs4QgPvg9QwsMJj4gGxEphZxG4cO57QOE8T0YZtuUtrcPyLAJszuTkebEOTUtiZu2QUNbGkrw22+7WLjjCcLPUyJeE5j/qYQSP8S0pnX/qMabJ5+HdkVsBobuDmDV7rSyQNOzMxiAW0BSODd24PP3IPz7K6eTAobs9hThJjR3qMFaGTgWg1EP/8ktbY0MHPOhI8QHTIj3GBLvgcH6HqR5HyzP92zB37MEf1eGc5BCGhCZXgj0Wd7OLt8Yw/kwlEHsDXnL1VkPADlwXQTyOIBj8QOCxV5wb7bXqXfFtRIEkjsFSKfARykmzkhxcSaUcZavsCTsqr+rJ6FAYPifUELo82C8v6xh/JhJ8fY5wT9mCD9QTDaCyMJZCdoersTJcXE1GiAnyoUak9NCVYSLv5gcfcAFeRY6tjqOcIpSj9wZYQSZllJ+ZpaLjyCP7SzXWsFbbJu+TajAOsb4BbkNJuH8S6jrdylmg4hjHxXieHgGxqYZ/2PGcS5bfmtBSrQOqNtmuPyJFOPfwcWeDM97H1zX8p2UQqFQKBSKjYNwpHrh8/+MVke/RKXln69OcLDsC1FR+QYyPJuAZrnaqY+ztkZ6zus7Uyur3IENDr5jIPt9E/QX0AU4MsxwfLOGPTo2H7+Tb4sJWzNBXnYYmsE9huOUhX5CAgGNG/q/xizs/VBPD1zAHDcndM9Nch2sYvbD7Oy4rI9rJEYzGTntcIIrRBz0u1l6IIBoevCfJsKDreMrt3F1fYu8ZnDE8FHM57vAzltLeD57Ic5mZrjZbLseCJ4Xa4wcIUc4DmWNkBwJ2lqPymMNgUbmivdFNvM3nLcCiLFyR76gyeZn0YHuo/1d3XuxRNd+JJN523HsQQsJ23BtQnP58Y7l5GzDnBSbGJnaPbEi+IT0vSxHYkJoh3wg+BIJ11wgXDfH+3rOjs6LXdnhraiOTyjfJBZBDdjqawJ9qnjEEHJx7pr5nY+Ivt7zhetkSEn5r5JNNWeCjrlC/sTUJ0F9ywUY57gOHyDZPKhYfEcw6ttJOnM53MPJPBS+xLWtTt3KXFYX+2pbR4Qxk8ql4/Fv2b7VxAO46dnR1Yw+grkc9alQrDWjGmqK9aew732WbOrFeEHZ3PbeYvAKyDnxu4Gx3jE1Wk+ZuBGM3H6W0S+rbx89/YbQOrF6gkHpJWC0BeTQfPgvSwl6ODQv8U4xyQpAQ0U6ptRsbnJWJgduFYPXC43KdQBRZ7Q5KReDWSUvOeQfCXErPIRvNEeSl3SFkDgSLOd15Ul0JDoKPTniRIET4c7Gmh2Y4EEwWDfoGhiY5ZiK3ogv+SkGw7kYjDomVe3sodovLYSeq2lO3CzDko2RwzkSO4FR/UioufvTQsLl6JgcPcSg6FDoDOVKPxzu+wLXYY/WL+oadXvGRGPdpoSwstC8+LvFICSnbDCX3gaXNQZ+vXBL8aCLxVMLQslndnt71S15oPPcBhMxIRJKPo2Xi5fTCHIu3wvr+hc1c9o/FlORgYue7nhjeKxA+Fdy+ooh3N9Xr7SAo6zf7qboVq7gOwkhSgmhKSjJl+H5sTfgXm5QfSsUCoVCoVgR6MsvRBOabmS9ySUc42bQbFY7FQA6YUGE8AjT2Nb1BJi3ZfZB0daBt4rRI3Q2VUUd3fsOoVoNzmf2jDR3ftAzoXxMtjL0gtfn28LNZUBFG+rSpYIFnzhY4kQH4zXPhaulBk6MfNn+qIxfNq32Mg8lR7p5fkG0peNNGRZrrNwGeQL/5Jg+W/vZ4qM7p0R+yBHdggj2D9cwHuBUW2akUjOYoV8Nukgj8vl0x3FTWi7Lmc9LtcHUD6Mtyb/IvNqn1vxYCwbvZpn0woAzsEtp85BRDHrVJSToO4RhXI+5qPGAEpJ3WR9obm8Sy3pdOOKN2vnxZplWIvUbLMQETPRaZuAtEdU3R4Lt5NEMI09Qj8hbb2Yz7PxJi2LLioeg2KTQaSgQuMsl9CMz0z8j3Nz1igyPT6y82K2svlCYZgrqpiqo6cF0LH7ZmOaO6wsHLkd8Ss3J2Oe9m+Vyr9gZ/fBxra2FN/hwHI1Pq/2TbnqOdvKZw3XXedUmxh1QxsU+3bg9z5zf6uUVJ1uM94i+/nNqW+KF+h6mfUrNT0lZ+e9NXQcNHzQ3glF2MPUS71p0ZH07WuFFkUKxJpRD4D8INARkWV2dySgVY1tbrW/KmJLnkW+o5ec1jT74dzN76lTDsHtLK5BtVS3slYvt/dcgPdSLl5X7CQtaww372gD3AsO9IEfCR7ghoy8Y+TWIrbfWY7FYYcSCXOV/fbd3XBNyDQa8DtelUCgUCoXimyHZWHOS6zVn4Gzmtuj8zrtioEcUo1YhCl14rMZTRcoqbhem0cDSuTPqFyQ/KkaPII3RRGN4Z4RpINoce7EYhrsbI1s7mnY4aI3elZUUeVJQXhi33fdFRnu5vr29YHSKBuSJmYFA7fz0yOLDrZuWlpuOeYQQpD/aknhS6qJS7xHTp2udnS2nMoHmWjnznz6ffamg2jSGRI9mWw8zQrcliKfDzZ33DetJcKyWaAr/WlD8RXRO4k/D4cmm6N5co7dySgaRK2ZRgl4Vlv1FmCdjZOHoC+8tT1dlZUk2pNUbmOwOZTgOrixNkX2I3JKxmAR0VWRUieh+Vtr+qGFZD1T9ELFJkf2E3/NLhDEFEdSx57EMu7h2cVwuCL4CUmeMx0PHUE18CHmPvASS9Z1sDE0TSOwrCH2iZl6iTU7dnbxwoVWImxo9BhN6ct7KX9OwoHvk5dAwco0r02vthzT6PSGHCnDRbFrZv4FOrUYIKBQKhUKhUCgUCsV3ATmUPVFfOr53/PjSYtAakcZka2NlTe+UsgZpNBaD/yuAso86+mG0BZ7l8P72mpLK1R2zLixpQJ5lE2tXuzPTysgpF4vKy0t7QaRjoRi8UZHXKxfpLn5VKBQKhUKhUCgUCoVCoVAoFAqFQqFQKBQKhUKhUCgUCoVCoVAoFAqFQqFQKBQKhUKhUCgUCoVCoVAoFN8W5Orwctu4tu3rvMWgfxtyldTl925dGRm38mIt/w7kOeW5ZfmKQSPIMFlfb6LVl/vfxQyESGFBG7iHxaDvGrit7uufS3mvZLr/xLOiUCgUCoVCoVAoNi6r3bZEsfHpyrTvjRh9Vutzr/p3G1RVIvSDRCJ8b8fk6E7FoAKLxo8vlfvbxjsjtyY2C1cXgzcqfZuXliWmRM+NTYhuXQwaYV5TTUU8GflVBY/c3TaporYYXKDKje6HOXmqaUr48GLQf4xTJlSP93mtxxOZ2IXFoH8rfY3hsfGm8JmJqdHT4puF/cXgjQYY+R69hP0h1hQ5b8l0NOqKxPMnRqqTnZHr9IBzd3xKpL4YrFAoFAqF4hsEdLcqudNA8es3xnyEzOLH7wx84kSzY3KgSr5gKgZ9awHbgC4aX/61O0nIFzO9a5FOoVhb1Fu+fyNdkyPbugS9QRHqN4i2W9nc9pG9SL9JoIHR4o2Rh8o1cuwAE+dFmuO3FqOQ3M7ExdrrOsbb2gIdXtOceKYYtdGINYZO1zD9PUciyRE6u5dUvBgSAw02tv2IYy9F+EYPITtlOb+OCvEE1gRxuCCU0yt8lByWYezXGONHCeGaicw2qLfeYtbrRHxK+CjE0aXwEUOdrAL8GATUA3KE+CDFSs6X+8AWo1B8Uvh7lQb5sJuJ16GO9iwGfyMUDP408lOD1LmcTcUE/5AgLJ0pIS5ELxT0xnBav40U9//dGCSbIieaBD+Y5+KtQTew7/LXPkxhL14Weloj5ABL8B/WNnc+VoxSKBQKhULxDSANWY70p0BLCSHXPTw6P7mkGLVRSW5SvTlCxv0u53/5v3nxa2YW9/qXyJdYscbwDKppB7nCubpubucLxai1It4YHos8nl1tTRvJ8+uQbyyxY1s0bb8ZXZzsHApddxJTogfrmvbbHEbP1H2x7JKh0G+G+RORWTrgK3erSycSQn7IGeeE899GW5JLi0nWCOia2wmD3iMQfqBmTsdtUi8tRo0Adbkb0rQ7XIwX1HHrR3huV7oYpVCsN8ohsBGJTw6PY5TvS+CXXAwagWMkCKLyh/2zIMGbphj/E4S9KQQ3RxumITCxiI7+Ev1i/RvBYZKTaraAcr0JhcpS7O4amte9oBhVABqXa8DwvjIjxPU18xKXFYM3GvHx4RBcy4kE40sFEh4X4XsgeFeokmnw15EOCzDENQYfID4rOx4IJxRhE+xzxLiwIQSioH+g6PTo3OQDMt91JT41fLYu8O2yvldpYQEMJ9PhRBnuvmGnjQPqlzO4ZSMd1Mk/B7n4e7Q5sW8xeIOAMpBldXUmCfJGylmTwLwcCToWojaHyAgUpwkqwMwLnocH4h0o2ntYiHcJ5bPCG7EDKDggbPSUgfEeeYx/XDs3/qgMT06tm8iZ830hsCu/w/3jUMbDTEwOz3PxEpTxzzK8AEHysU/Zueyb41oH+ouhCoVCoVAoNoBEY+g4rbzikXwuH9PTmVOYDBzZdV+A6kJzguE5gvK9ERblBVWqCOg7QjBGKNHaQiz4dzKKs1/SVoe8tKzuEbOq+jAnmbgpMi9+UWxy9Y625ftkXGtrXuplsak1fyTVoeNZT+fJdbNj66SHdTTVHRsMBh7N0rWfdSkIRilqpEs62/aONHd+UAxeAVkuNB1q4+1iwEqACunGJ1adbFaH7gP97dGGf847sRg1GpD8SFDNnyxU8dqSbKiOIIPuyAgbzwxzG+7zbWI6zjSpT9q53CeCi1/XtCSeLiZfI8s2rburIlh6xmBf728jc+OXQIFWcaD0lpeX5hpKX8O+wKakq/OAyILO14pRCsV6Iw0vxUaiY3L0EEzEU9BOU2nILs+QsYuEhsHuhO+ytZZh8jO0eSsgIBxaowFItCc0IrOKwetNrClylRfjmXkh/mT6rTM5xWKAicJZAzmNuQLvSTl+kiM8i1J2KCnjmUGLj/gp2AAWkxb2puAAWex14s3pSBu7tKGwBoDXnzscMXIbtG7vQAUlhRDjwYiUw9PB5hQcC1QGnZk0hvNQS5/B+WzZEmKBoYo4nJtkEWa3QMfwqsxvXRloqqkcZE6dXKzAHgpaAUzJ9ynCt0NpXncy+sHfpEOgddPScs3x/hG6xqlwr6spRkFXFBp+B64bOl+xFB4VqCJRD99/5/F4bi3/vPUbMbTbm0I76IK8CFZ/nBt037pBrTuuWyVIQ8eXU3JTDqq+UDAh5B8ivTTy4ZA9pnwg5Gd4rlFaiLiJxF6V85JzIEihUCgUCsUGMBgNVPWHqp/Xqqp2xP29oDdyy6GGqzFHA11Rh/4XY9uKa/nskdnqyEMiWDqBuaBNDANKlmaYyGhb8gbD6SPr5w6OOsIy2Rg5IhsKP0JymWWeZOe+js+7s2mat7i2c32kOX6D1P86Nqm934rWnuSLLT0jNLfzEVSBaJYgf8Yb9CEPCQjTSERmdyaLWRboiEZ9thE3PKi0TPN7xueL4WsC9AlOGDdcal6UjjbsEFwy9xST5T50aImOTJRY/oVIfEJ4E+417heGHpC686pg0C15uVNSWotcd0DLZzqGNO+VAL3GZAy5lv14TXPsmmLoCHItqymbhupthquw7vE7RAuZtnUAHLe5oLQScqyxgyWOkUnriLEFxHE/gLgHGRNf1DbHemX9FbNaLfHx5dOciqrXsaZnjK6uvcOLugqjiNs2q5smdHOCi7HUwRAmyNJs5ydmafmRdir1ZwuRR8D2KOjsGhJYz1nx6Jz2WWtzToVimFF+FYr1JTE5egii4llolBaC/fqckD9eaIwxFnkwvw8KELJ5lvF3IP4dsKKqIOpUMIK74Df7GHx2Cplg7gED+Fj47oNvu26oQ6B7UkWtTfXXiMATOUYXQ3n2IFiUDrcS8ABIS9svh6SDgSeN8o/ADpVlKTwbFP4yjDpNn31SxSd9AzJsXYhNiuxnUnSejYQD1+QSITbjCMc5IT/ThGsKga+EdpjCX2n/QqOKt4YCpeHss6Cs0jiGj7KZx/2I88siCzoXD+W88YlPDu8uCH4VzPBv3CEg6WgK/URD+HgG9QFf03Dfv4DWvoVQ3oeZmAR1ca5OyLZ5Ll705nPHl39Db95jjZFHA5Qcmxb8ZzXzEnfFmkLn6Zic5CCxEHOS5lDxcBNC8Iz8AJJbcDeegXtjwTMtn1EQ0QNlNUASOqc3VS1ohw5XoVAoFArF+gKKjxabVneDU1H5c2Hl5xGB3ieuvYUVadhG7+qYDWqTNPp0ms12m7nUw4M1457WstkSIzXwB9BleqT1SDlrTI2ZcIo/2f4u44OHj+YQ6JhQtZUoK/8zMfVJqLfrxJrmrodik6v3ZRVVj0Ln73j64oeGW/re79ik9j5rTP3JtL93nmt441zXdcFRFXGcMk8uHaLpgcuiLV03FrMt0DElejMOBL5n69QFVW60dzGjIeBaQV0UUzNVdVFPX2cPWMGWkc9qNJ36SbQl+ZdiOtQ+sWpL5PO/wLy+INRXwWBeCQHnNZmvxIc4s2k+m5XG/8qA/oI019ZwNn0v6EHnFYNHKEzbEOQh0zQPRbqBmOFBNJ9BWZf3uV7/21CuGLWteuQx98S2+0dvNntZWdtAX/HwtSI2rWYGKau42hnov3nMl+0XxBort0FED3FDP8YXrDxeVp4LCphLNcQplYoz0pkLGpo0NIYGjRhwufme7ld653YcOG30d18Kxais+qtQrDfSIUCpeNbl4pk/HJM8cubMocYpNiXSQDh60UPw5CwSh0Jj83LH1Gg95WIuJJhj5czpckiWTNu9XUXQHdRfh9/3VLg90zfEISBXxj+jKTzTR8jlGSae0w38S9fh90C+cmEa6QgYvv9g2w05AaBZKYzngu+yISEYYxMSxhzdOLDhy7Z1atwksaboaV6C/pBn3IG8DPkm2YYTE8z3FJxU6AQ/YQuRIUi0cmj9Ic2wM0KX/xSSIjQJYnJQ4j2iC5IfyXzXl9lTpxrBwUE6Bm5UMaiAnNxlmPY+mIhn/l0OgVlbI70hXempaulJwzUWytPVOKbGxs7P4Sacw0AZgHp5DCN2cai5Oy497SIofmoS1Ghx56a6lp6WQkYbQGxi1XSsaa/Dff8s2hzbNjkuHEIm/gQehBAmeM/QvMQ78h7EG0PXeSm9LM/53ZFw8qwFHYgGtchdUOpNOEFHwTPdCulkn7RCvSoUCoVCoVh34pPDp6DSkrtchFNGb/cPQ4v6Xk1Mqp5h1NRcZSW6fh1tiV0ByaQdyHvqKxoH6+v/TnPZjD/ZvUdVe2/BMR+fULlbauykF/yJjk+YGDhsZYdA+9jKRhQMPEzLSrdl3d2307mxX4ASxo0QCvLyyC0kEjrWSaX/5h1cfLRl1t3o1NWdpiXiriA0xQlNg6GeAp0pR11LUCt3c2SltYVA/71D6Pr3Ia18Uw//SM1uzYDSV5giKjAZkwqNCQY6O+YLglO662rczl5cN++rIfJywcAuNFDnuHnNI+SAiRWxQOPUdPNgURm6Psf58yWdHZdJs3llQAcSFpyXEq1vtPUKpH4D+uwxRENngT46R1DjaWRbXR4n31We6LOTY6MnuoHSy+AaA3Rg4AENuRdUt/SkZsPJqqdWG183zbO7rqI2W1P1BuheVYHOvj3KWrtmt28x5lldoD1F3n4Aa0Y7E1Jv59uJYPBQYVlLaD73sKBQpYyNBV3R4ZQuwRzrWDjN785LPn3U0EBOhWKt+PpfpmKtSU6KHObR8dMZzl+omZc8RFrVclVYi+oPlBQWxxP3/KElcYZcqGU5h8DstBuYPryIW9Eh8DYTeBo0DDvWzE98XMh8PYg31u6GMHtOxzjocH5ytCX5QO/W5aWWY7i2yEOLWIqCZGAVA26QI6w55jY65t2ajy3mA1hULuxJYekvWEfkdYKhPw16rAbM0bU6wZUO4ndGcPK8hFNzGKL8UWhq26VBKlvk4mFDQP3BOSlGfEfZWAuO9tmQ+oDCk0RT+AboMaZIb8jyZ4MGHvopETEw2cbm/NV/h0NgeRJNoe2h/zsQrvI4DyUNOS7ew4LcGGmJFRbuSTZW78gEvdSg+EAobSYv0Jl1zYk/Fg5eT+KbjQ8hO/sM1Mf2QqAb4Fn8BOrgWLlGgMX5zfC8XCDTLZtS+z1TsBc4RlmQ/WvmJubKrTP1XucPfkpOyHDxmJPRTlm+vhQKhUKhUKw/scaa3/g0cXHOZa2gDf0dVEfs+gPbGqa+Be8bkDrTR2A5axjLYfGsKxOqO146BLT+rr3qFvUtk3nEx1funho36fnRHAKJxtCmzPTcR73mtiyVcTHBH7p+/4DlCei6nYsagwMTSCDgcz0+pHUnrnAxHWtHan/iibXdwG33z54c76rs6O0GVeprZwLIUQiEknNA8Rr1rXVRJSsMBy38FYIKTdt9sG58Zfn8uftEWns/HEo5Okvr66OmaV0ImaywC5PAwiUcTXXLK3djzJ1vDPS/iciKfgMwsglGZGF0fvKGYtBa8QRC9PsTI4e6Qe/5punZwbXtxTiTuSa6aeIR/CRisYkVU5Huu8g19XqSy/4pEUg+vM0naGg08Ep0TKu9wfT7L3IGU9dG58Wv6miKHkvKyv7kWNZHwa7u/craB3u7KlFJvnbM3w3TuwVKDf4o3Jx4Jl5fOo6VlvxFyHUkejsPqW/PqRGaivViRQNMsUHENolsSxi6CBrot9/dNPmHHb+s2U5H/JcmxrtlhfjIZdph9cXh1IVRAwLNYUjMjTfX7bQN+qTQSMh93hOJ8JXQiI0hOrou8uX6DZHvr68vz3jsZzwU72qBKQ3/n1Db0vknGZeYEjoX2r9jGcEX1c6Lv1s4YDmWNDSUeT3W38D481jCPGRcS+tarY66Otom1E3UdfePUA875rn4kGB+np02PtcD/GDo4GSZ0tD8rzDvbITCdHU8BuLTYLTvuyEOgdZN68sN2/rIR8nELJcO6EIfVAB+CPK3wHSM5Oy7V+y0dvQ37RCQQ9AEwrsLQc7CXGxFMa6UpXC5eAWu9Tm48Gq4B00g9RShafBdbjHzUdYlZ4zdMvaF7HCGclo/4o3Rs30U3S5nG8pnRPaKBkGaLdBCLsgBdS2xFrnVYImGnoWy7eAIfm6Nv+5ulMvhOWguKnVDTRSTpzwEjXOQuDw8b906U4VCoVAoFKPTMTX6hKgKHZzTPdJE1qCr5tgwNYYwJ46VhzAPmM+YMCYCsbZ3MqHoRJrLZfS+rr1rF/e1yTwS4yv3GBw36bnRHAJLJ0am0jLfx8JjEjqYFohxJnRtgBM9BZqITS0rQxnryFVF96XpgT7Ndpala2q39yY6Thwzu+ORYjZrRXtT+AAPpo/bo761FgboQlQ6AooBBeTiUY5u9niz2cOqFiT/WQwela6mqq1TFeF3NNPwua4zMnVA5gmZEtcTwJi7chQDnEqqe0UIxR5BsOjq/Kx2XseWxdDVAnlp6XH+yn5/2TaU0Eu4aXyPIUK0bOY1nBq4INqWbhkoRcF0Tc3ewuu5USspGcP6+udSO38x2AV/O2olvQ3yw4nG8AHc73sMC5FgQpxNbWsqMzznYo8nrPX2HhWZ3/m8TNsxtfY6raL88nwq83C9tuQU/MnQotwdm9ffh4NlJ7CBgUfYQOup41q/3kGjUKzMcr8KxcaiY0p0Z2hYf0gIOrqEkPJBIV6C4DPlsOqhFNIYC8vV5OXiazmOyM0Yi34sNyIYRqA50Zbkm8Vv64QcQpXQ0jeCAX62zMiSa8JxfmLN/M5CAx6fEr4liOnPU4JfEZmX+GXhoOXonlhbZ2tsLjSjtoOMzRpalsWKUevMLIT0mqbI38op2T0DRrjDuQuPnc2wOFpH2IBW+ykoYxsU8xPZMBYPK1DoHATWoG52lksMbOgIgcS00GbIwa8JjLohczmhI1uMGoETQaGYibpNp3+Mn/xqpdlvZA2BSdGdMeF/q9CIT06jkItMyl5MzhGDjwguvDAWUG5DMejyVujE3oCYHkL4zI2xy0B8Ss3RBhJn2Fz0y6EYcM4DDDgl9DBn1jQn7lw2vmqSpmt3eAjeGzSPbsb4YxrBZVxg6FkRhftRAkdt6SWkzBEizTE5JDIv9noxe4VCoVAoFOtJoqlmB0FZPSIah37XwcyZzsqrfi4c26GDg3eAdvQe6EbQdVNE8zlfNlJ3Pcnn056e9l0jSzKFlyyd48p27h/f9PJoDgFxJKLJL6MHcc780vgmnA9Q123T8/3xEhfll5mglqRKPVqt7zbQxXIY44ZMTe3enkTbCWNmJ9bKIbCkocHj82Z3AaVmM7DEtxFCFHYtKpj7QzqfIIR8CYbwXqABVUIQqCNDwIWBEc9BPcIfYYLnIwf9eXXbD3Y2VW2VqY6+Q9LpmCedu9TVMJP6kyswI4jticoqz7UFf9PTN3AbKFegSgnscsjdNBpxSfBG0t8zq3ZOx7ZDuY3OssmhzYjpucD1+7bVOZ8iV8vG+TxybaeLe8x3HI/pQtl1gUg96N/buC4bEPnMnV47d0d1S8+oerS8efFNa5/0eb2H5hmo6pqOCIMq8niRMzh455gv2s6U6RKTQ4eg0uCDtssTwe7u/cuWDS5KjPOHkWmOQw7Z0Q34Z3Cfv0Tv77k0ql7OKNaD4d+dYiMQ3yS8G5i7MzSMttUx9lkc9XIkfu83zFvKVpp/v2RqdcTDyNsE44lgCEr7T0oBOJYwwR9+pyV5yvrMAYo1hs4wML3DRbwFGtK4jtEeNuPHDzsEko2Rw+HOPwUZvxDz1x6xzSdDoxOG6ZwWmc5c8Soc+56b1vbfkKHgcs5+Je/7FZjzk+Eywd7Fu0KH4EUG2ZHaYhzH6HG48Axc/egjBKDXAHu4DuoxDR3SBo0QSEyJHgLnfgaM2ccj8xLHFoPXim/CIbBofLTep/FTCSaCC97qYNIO914XnG8J9+dnXoojFi9sOfgCMvh13CbHmQRfnOf8lpqW5EXw4x3xgq8PsqPmdNAcRyrzCT19oYbwdS4XcXgUEwKLh+CetUFX/TiGPhnuUdHjLEy4h9BbiX6ox354RizoWKGoeBLco1kmIUdUzI0X3kwoFAqFQqHYcJY0II9W3vAkr6g+AFk56QDowrZzZ037sltwHxpI1gUnpsaNf03L5cqN3OBTCNPBwoHcbchExx7kS7a/w/jgESuvIbC0qSpqUOP32OOrt7kwobOnoH/Il1PSPuCmEDaz8n+N4thVcVT7e6e27ie4u/NJ0KX+AbrJyEssKjgmjtsVxaWP47lzR6YFpMaFwt1VFc+z0sotXKkvUFxYRBpMcQb/IpJP80Bn7CrH5/8pKyuZKFxmw4lH9GE4D0Yev8/oTLZ7M4P7Vi7qG3UXoyGHQORdPZWeW7pg6f5MQw7kgksHUb5zXNmJKBS9M8f5nxs+bvnZgBxrCXHBQeR2TqnZ1imreI0M9n2tQ0AutMgDJc86wRJTy6QdLZOXulAGSmjBJYV1w9CJ6UEZ3UBaf/9HWt56TRA8QXfwRZWLYoUpHKMRmxK5kGB0rIvIOxR0XaiLS7EQGb2//8ScG/i7x5M/Fnm9NxBDr3JzuTin2iKobT/hrJIwVsl1zceCpdgNlCOtO9lPuzsPG7OoZ71eKCr+d1EOgY1IckLdRKY5L+sEpxyBngdT/smaBYl5xehVSE6t2QJs5E0ZNEzFoAKFkdsCL4y0JN9evmFcW+JN4WspIueBcXckNEY7BQi6POOyEYdAZ1PNZBdxOR+rD7lo+5qFiS4ZPkyyMXKhh+IbM0LcOtpqq+tL52Y1k5nF5FYsy7gf70hS/EBK8J+hRZVTEt5f+WEsXLgovCjfGz5TMH/32BCHgBwiT7C4XRA0IzI3scq2Mmvim15DQNLRFN2bCH44XO9h8LVcCPI8Q/zBuuKKuu2NlY0Ua3JNiLEW42fXzu+8V4ZvKHKqi8bQX+A+yLF0p2Mk7oZe2HQwO1BH2jTomOTglQmCiBr48CmkmU0EKWVIlPgN9kGWkpTIiaegQ5sG8ftHmjvXONdPoVAoFArF2tFZ74taZVW/EuVVPxaZ9Kf6YP+f3JKS0zweb2POcj7TBvquQZjNY8HKV32mXkfc4bWZQYUSoFF6fcjq7AQDHh1c1xzrKUQUkYsK8nDFa9wXrGO28xlCBAxcOYa+sF1fKKjhSdlc9tb6jxecJ+e1s7KyBwzDYxK+/PsIjHTBULavd5Fp57aqWtg75IwA+PZ13vgA2wdjEgJdwrX8gV/rmh4SA30XC0KTUrETeWs2Ky97llNS4envvwj+dkNaKscHYMstS9U1XO4Z6DN8qb691uQQSIdq3wR1xaDMXbJc6eQ4gHLmK6kRjA1QJz/ypl7q11AGL9X0cbQrPqvuaxwC7U01lQQ50zUuNAcRmyKUIghXMYr2c3wlB/o1Wp5l7lwtnbtTuINPaNh3vlZWemnOsZ/Q7OwpXzeyU64RYEXrHsde324iNfh3rOvbEde+FaL8fn/gqkEGGiHUDadGD6N6PxVMLuaYwpaTIlx0gE5WTyurjnZTA6+jzp6j6ttXdP4oFGtiZRtMsYEkp1ZPtDHyC0aYl7uuSzStYFCtBBh1wmIO08nQvqLDyLFRBkYdcnXSYtA60zG5eidKtCmR5vi9scbI9X6KL1neIdBWh7w0EH4ayrAXI+Kw6JyvtnABwxvHmyK3ejA+x+L83GhL8vZi1AYh97rXMPmVF+NdM1w8kXYDJ5TQ7N7Qid3EEdbJKHU0wlBMF3RRJ8oF7Qrf1gN5XTpG50Id/wO+zgdZ5Zxg0EIbT+ZxP7qt9pP4yJSCje0QgHomCyZO1D24t0qn+s5w+afCib9HCfIzhBYzju7CjvY3229n/ZyYDtOog90KTaDTPRj90OIo7nL6gzELOj4vZrledE+qq3Wo8xcN4y1dIS7DlngA6/hqg5IzclycUdOSuFumizWGfk0wPo0LfBqEPR1vDF/tIeQCW/DLws3JO+D7rhSe6Wp/7ft4pREnCoVCoVAo1h6piy2rq/OYAbaz7fFeTSrKdxCDqQ69u/vk8NLeV9rHVU0mPt9vUGnwEJ4abNMzuR9yjZga1YMrrNoHioXBmCCCdVb4x8xauX+W+fBQ+atg4BN/R/zAslh2fmc1IqEuxLsmlB/IS8v/nNfobWM/WvDzpZPrx2nIPhTrFDIkK2xDLYfnY8Z6w3NjfwXFarU6QOtWk+bpmtaEWxePjyStZH9jOJSxmcErSt+EPLVgW9v3Pkta7WMR0kDcrBdFYttu/RfPYF/El+rbc80OgZo3iO14qWW1y4GNsg4FxhyM5aATCIYwd1NaNtMJcYX6hcMEJ5oH6rGW9HR+rUNgeeLj/SHuCx6DqHEKN81JwnF7TNu5z5ez7ywpTmsoOHJKK5/0+H3fcwZSV0fnxX4FJ4VTj05sas0vcVnZL9xM5o9Gpu9au6TqH5izjDaYO5TpIogRtYSGJ1PEfMK1XiN9A11OZWhTE9Ow44h/UIdRJ+h5Hs6QoVn7mNVNr1AoRmMVg0ix4YBxNBOMo6vkr37lX77cMwQqXe7rLhdQWaX+ZaPqcPSzmvmJu4ZCNoxYU+Q3foIvXt4hIJEGXalGZ/S77hU1LZ0j6wjEw2G/KMP/gJJNg8LsUDNn/d/IDxOfEj6aCHwn1IYP6iMNl10On/8OlbAImmULWmy3mHQ5CvsAAEPzzORKsWA0y334U4ihZ1Ye1fB1SCeI5ou8VK6R3eQ4MlnPKzPkmcFoULAPbcPzg3Gft47s+7+xHQJyDQlB0M2Yo610TBo0MrSGgCO9+Qgthq4sDx2ZHNgGnQDyaxgRDcomK0VWiHx40ky81o/JMVNX8vivLXKFYYHJH7wE75jlwoK8/0GQaIIz1Higw8xx8VKEBQ4nCxdaiabQfXAvTob0x0Cn9nhHY/imMkrOhzJcFG5J/LaYpUKhUCgUig2ksEOVRn8DBvkpmjeg89RABmWzc5FpfCRHkWKMHcJYqeDicERIF8f0FbB989CPF3Wngq4AqZxBlEF31yz9ag2r5Sk4BMLlf8eMV9DegTsxoTHQt+SLLBcjvAUOlpycI+TWsR8vOC82NXqf7S89zt/bdVT1op7CDkhfR2xipFpDaCrCboBzFLWCZb8mPm+VcO1XGCaVnlxuirDz77le39bC7y1H+fzHgpCswFRgUJeJ63qcYMVWRk9Pry/Vv3fl4r7ZxaxXYHjKgDaYmuP9vHXPClCn4lKZgb9dEytOEJXhe7NC/Knho+ZTZXoZFwW1a9mmY7ajgdJ38NdMGZBTLLFujTcQmyq83j2FRvfSCB4vB/jyXPZf1HGeAbX1C05JKdR7FMKrkKH7mKFvi4KV27mOlfX0JI6ONne/WMxyBRJTQz/k3pK7OHOyRjp7OQfd2AmWXcE9RqPR03twtDhStG3amKe5x7ubJ9U/PdLS+WX7JrWP6H7/cWxg8MialsRTcp0DL3d7qxb2thcyVijWEmlbKDYyyanhswVHZ3Cx4tv/IaekGKNhXOYKJHcb6AX7b4V7AEkIJWhmaF7yiWLQBrE6h0CiKboXNGMvMoFfFQF81PDb8KVTI1M9XLwNxncfxe50uf994YD1RDZOcL0vQedVxTA+Cwv0mYbElS5Cu0FteOGC2ZCZuxKiMIdNVshIHYJBbDgIvRMdwPvj+Fdv79cGMRUZSRHaWUdaFWPS9F4RVw5Nw3gSnO4KjvC/LNM84Jt0CCxtqo8awnoLnokw1HVOOkbgQmUHXPRLCL8OfRk8J23QK8o9dxNY4AQY7HGOiIUI/4UH4e3AaL8YOoGbCsesIx2N0X0gvz8TjHxMCOiAcT/cnziU5QMowEHy3hBX339u7bLWxkTkSQiH9OTQcEv87/Gm8I1+Qi7MMnFhZD3Pr1AoFAqFYlXeBJWnaWr4p0IzL+Wc303svCdbP/EyjVkIvhfSFIx/IRj01aBK4BXec0jFkuo6shwxUNa+9BAw4N8ailmR9nElk3k4+jIrr5rAcnlQRyAnCJdKEvzFHlAQ3IG+W8bOWnR+xya192WroyeVLFtwukgPPG96y7wpTdeoplNqUh2l7K6V30rHG8MHIp/n0ZwvqHNdLpHMBHVsi1r5PGY8TV23U7juo5igg4Vh1HLQiYlAVThYWmHbVlrL5+KCEkHy1jLi8lOj85NLilmvwNAIgeg7NJtfpjnOuYKQwvpbXHBXc9wfoGDZJZbgr+iZ9A1Ik8sBwjVyxpluTqUe7x2kr3uNDoH4lPAmnGgvuaWlDQGocpK3kQv3gWkYWVTPwbVxphkG4S4hHG6J6yK4PtDpRA4Kkef+QITksh8YXf2HhVu7EsVsC4A+fhrz+m7QTa3USaUdbuh5MPo9xMpxFCw3UV/fzWM+X3qBdBLlAsGXLX9wfEnb0p3DywYXLdts7CO4rPQ4kkwWHALFLBWKdUY5BP7NgCH1SLVGj+ti7JTovOT9xeBvjNU5BNom1dVq1PkIWn3scmfb+gW9he0Q25si51dTclOPy38PjctZhcQbwNB6BeJuLsRLdcU3yYVdEGh6U0LxZMx5BRPYU0g8BPRHQode6Sx4OmtAboAydoIQCJet+JfR5qTctWGjE2uKbg2d6xtwzi+/aYeAQDNIfNLdjXCuAMdkEAunCmN6kMXRg/FKbemYfrF7CeYvgsF/Kxjc58eboqcKgRq7TH7VFl8kM61N0b39CD0NHdyjNS3JM+CHPIpXZc3IbRh1xz4Lun9HYNEh1/qFCv4AOtAfc7mzAyI3a8R91ZG9uOAvQv1P4IjsW9sc/1Q5BBQKhUKh+OYQRx5J4x+/WleztL+1ozF6jtUw8TazfdHTYGj+WWCuF5Otghwmr3FRbgeDF+fKqivKF8w7OLS0/+1i9AoURghUl/0dYVxOB9K/E5TGsdxFSCBGON+C+n2n5jC+ZezHC85vn1Z7b7527Cl0cGAZnCWPBS+BLDyCIzOAhddOZ66tnbPsqqGch+icEtnPIdoVSMM9yHZBz0BdGucJzlkrdZwOjZKetI2Z5kGlOG8RL6a5vGGcikOhS7Iue6RkWcevsC4I6GQCE5bzmqX9Ky/SLekC/S1bWvaeqeseaYwvb90wuJi0rwQZzEVeKwdxX0XKdREpIcju6f6idl5s82LwKnRMDlRxb9XtyGvWIdvJIM5zSNAcwnwQc5ZDlFa6JeUn6L1d7yPm3o+FcAjoVlCRC1zXyjFfyTXe0uBhVk/3Pb04cda0uWhkZkdHY/gcVhK8GWHShgVrR667gLjO51A/JVw3LoC8/hqZ03F8clLpWNcXfM/1+TOeRO/3I0s6k8ohoNhYjKwQqvi38x91xjC7vQeKMB+MwUpd89bJsLbt67wEiekpzsEeJO8UEm4Ab05H0CfxkwwkxsOD9uN4Y/gTMCRnJWhaLpb4O87FORyhE8DQPHp5gUOPACkrZCLQfhiJY2S4D5PDMcY7F8K/AcCiriAYeaDxZSWZ1MjIhG8CjGZyueCkXCRRp2UdhNCfegi+wCD80B0/bIf+V1hDT4jg7RNrazHipwYIOj9i4ceTUxsiDc3xV3KI7eWnucsg2To7AyT3H3bSgBAiAvJ9xNB4DfFbXcEP5BhtD/drKx05H8pFcKhNopC8AZSMJNetUeekxRojR0gvd9vUuopikEKhUCgUivVEbn0snQGFz1hopLBRE24VAr9luu67qxMjw94hzPonaAapwgTVrwNjAsZ/mubSL7P29sdKuvv/7G9vf1S3rXfF0GiEQh6gFwi53zDN54LUsjwgWZq3OrV8bg7L5v+GGf9MplseV6BLCSENXODNhWHszU39CMfrOYP5/DfbZWVPZwIl7+CKwD+YL/CSW1H5l3RF+Suu33dqlupyxuhB+eryl3IVVX+R8ZpR8mbazl9UzHoFHFe00cGBq3h/71VOevAqJzUkdir1CzE48Iwvl0Eol/vMgTQQf+VwvDvYf5XT2z0DLuu2YlajUjM/3WPEMqe58xIH5T5dfIgnm/q1YWfSnmz+trov2s5n2LxdLuAI/39aOy9+H+hLmwtdO9x2rM7oor451LFm2P39c7kg7ZtUfzXyVUJ18biRSp/oSfWcpPWkLjSszCzE+L84Igdgx3mLCPsCuAEc2yjoegLlxHYHWL5z1HXG5As3UAiVbadYZ9RD8z/KuFaUhyZ+jkmwIQQveEX1AWc8GN97WgK1eryZVwoJNxBo9QICozzkq0MjFRAIj/ER/D0Ik+cqgcazDDqt0mEpfEeoFDq/wvA3aGCDw2lcJCoQ534Z/o0gEJENqfSuCyp32vvm6WqsrGG89z64D8dZQsz1IKMwTwxDjy//QoFo3cKODpdpP8kI9JaPkv1dnv9LvCk8bUxz54dlK20htC6c9+R9ZZjgrTBGW7iYL3Ch3incEyT44ybGPkfQI2U6ZjjToXxRJPDcpDFu1O0h4X5tHiD4buo6PykGKRQKhUKh2AhIY9wmFLklpWe65aULMpWh2auTXLRqXq4y+pbrD2wKB67FIr/CZR5f1KqMPIYmTv5nb23N+4MTJ3+UKy3/jfB4CwkK/4CO5Nq2MPt7rjDa49t6WxdvWffZ4mljvli6LR7MnOSS1CrTEgSlfa7Xm+B+f6fj8/Vw0xulpjnN8Xod+N7l+v09zOfrBemT4np9vSBZoRtImJ48pOmTwnyBPscw+jQk16H6iuTU6kB8cnicx837hJN/jPVlHxD5r4QN9jxIbfsdjXOppyzwDPbd71kuvpDGzt+P3NyrMh+50PJoBrV88RLu6kqPGxjoD44ra8yWlN2llwRPszHbR8ZDuYo6I0eJcaEw6FYTzGDwcF5e8dfOiVXTo83J2W4+u09tc+xa/DZaYd0skcXC1cn5tuE/C3voYZrhvRN0wE2hHpDj82/v6c8P3UOdbom9Pg9D6NOaOBp1O/CYlvpJfErktt6p0fpikEKxViiHwL8fuaigtDpHWUjvm0U2cnJhFCmzp06F1hZ1uVzY0MoHxdZb60zgfUxCfVC+t/r7y/LDadvq6ryzoCkqZrPW7PY2YhyTqwextZfOnD0g330wEu/KlpUg0QuN8y8c5O7qMmd3iC8IAyEu3xfK2gLlYxrlP5JhMi6Prd28WLu6mP1GR4PCwXnl7eF2wCjMP/smSUwObcaw/oif4KNszlvg5CdXtrR/WYwuIIjcqRcJuZsAp/iEFGcvBwjZBgv0eGxq/dRisvXCsq1yqOMwXLNtCDQbLn+AIdyIBV5gcZGD3nOnZVNqJ2kI/5xBQirEE9usvIPA8BoPcK+GvmKz8F2hUCgUCsVGQ44QwPlcF85bc0nemrMmobncfGLnc6ArSJ1mjUC/LQhngrquIAzEdQp/sQtaYXG9AslQRpAj1RORzkyyqhcNQlhBJ3BLjB/7SMlb7XI77eWAHE7SWtt/oC9Z9gNvrP0cPZ3q0eE65F8jEb+wfNm8vfTW9r2Npe37SClvm7evp7f7D4F8BpFc/tnKtpZ9zCXL9jWWtu2T7U/ug6lYYecrxunexGO+nSktewf5g/9AVSDyb1FoReh9MKqvzGmGXKJwvxx8z/mC7y+fRooIlL4nvN63LZ39sbuxcbUvnjonlG7lllc+ZJYEt87krSdYxnhYhkM9FKoHqluTQ/l9qcxJ2YGBh4jXNzVfVv5QbEJk3zELe9shUdFx8BVYF2GhG+OQRgMMkQ+zXj8SVLMoFu+BXhrOBP3TZbp8WeV+OneRmcl+Nlo+Eky1KYbpOct22ZbFIIVirVAOgY2InC8fa4qcmASRf1eWeFP4GCTwxDwX8pe8S6IpdOxo6QrHT44cv2zT2sJQ/o0BJ9hNNIV/4PVZT5ke68lK3vskNCiHuhj1Q2kOSGQ6nqQInVmwiIXYyfRaj8t0UnxB9nRdU+jHxazWBSH3vJ0wt69NrngabUkuhbCrLSYe0zFugi7oZoN6doJGskPGS5ENZnhh1yIwRqX3UxiMFMJkXC3kU7qeK+qvjJg+fWhVmSL9U+sq4Lbsa+DCwjxL5gcmr7Bzz8akd3x5aawxcgYh5BkfwbvlOH8HcXFUTUtiVjGJ7PiHDe9CJyOpmxNb5urmj7Jc/MlDyFTE7Mfjm4WnFaPXGRsbAfjjg+59ofDgBCgF8pp3Yph2MIQfBls/Sbn7Rw/BEx2OHg8Far9aVbi46KMQonTRuFAYPkZzcmMIjNQ2NwqFQqFQbETALMcadLG6lb9/zOdLdq77fMluq5Pk50t29S5rPQw7zjzopL/2ZY7MFjl2h9ndve+YzxY31n++ZLL8q2cGfypsSyYZ0UMKjPK6xDU8u4iS0k11i6zwBr9+bntvNJnprEmkuyKtqQ8Ic88DXeFtrbxsZ14ZujfvD+1bE0/3yngppTHUIxAdkK9CiEYzwTjqHo6buDjTufJe/qCvOq7HM+gESkYXX8mg6w/kmOlBzOOzR01TFEg3yOGcVbQXqmRFIIAkG6tPyldFn9UDgc1Zb++TZen82fXt7YVRmqBjrzANoKxtoE9Ptp/J+/t+iQ29zq0qe6hjcuiQYvQKMOZGhWGUC9fpsxFv5Zy7cL7NaCrzGcGYMI1Obm8Mn0S83oOdbHZpeS7zcvHQEQTHQ3cFE93SdOQOf1co1hLlENiIcOTuCtbkg9ByPij/rixgcD2mEbxDTo67wuhkqP5HR0+HHoTm917NcVe7wMm6Qgtvcsk4aNX2h6/7QREOAJFvmEuhXDvB5wNB6izOcwLhsZDuAJlOChXoB1zgDXobPYwcNkWZfUZeiOugQOMwd+/snhLebv7EimBHY/QXySnRaxKNkcuhaR0n09uUr2C4byziyZabu5uibyeaIq+DvJFn7tsEi/NcIfKYk1d2e/vtb2wEh62bx2oY/R7u8YQMR49Ywj02Mr/zi6Sch98YeizeFP6twPgK+eOUnd3QUUM0fNnW580aZ2cFfy6o4WnCxrcLOdpjPTCIu2WA4DDCeHHki2QXdEBy1IbH0t1+eAZfxYLs66NkhzwXHwnkzFh+/2KORE+x9zvHZ+B3KEEnOkL0Uw2PuiWQQqFQKBSK9QP0ASGVEmaaP+nYrOGD9s0b3l+dhEFydfV/QZo2BbSIFUf1rQ4wwIXHlG590lteXhpHyA8dfQmWOz+DkiiTyDj4TpBJIskGX6R7UkWtnPbYM758GiTYNuc4eZf2jyzGPBqRls4XtL7EUayv/yau6xOcsor7E03hn8o1rNoQ8sI5dMLdwkLToGd8rY3iZPTX3PiyvQPLFo0q1QsX7+3rjN9QkhlEWjb9amD+4r1D7Yv2Gi1tRfvivWjW/Qma25UpZl+gfULNmMS0ujvy1dE/cNNT7/Z232kP9J8WJ8mBrkpUAmU2SD4lt4gu1NHQUQiFu1C6zmyfift6b4R7Ue2Wlt+RbIruvXwaiU5JnTC9cCxt9nDWR+08J5ztwrhYyjLZB4jLq9yKils4F8RMD/zK2zogX64V4XB3CGI6qmudEN6EU22aQ2maMke9nFGsE4UfuWLj0DElujPh4vji19EpDA6Q89OFbGLXUP/YwQb9Q+TLFYeQryvxKeGbKyk9r9t1TjQd/U1bZ5vLOfLF6LWCc64RShbWzE3MLQZtFDqaQqeCwVsayZi/x+F2N56O/LVMI3vYnEvvBbIEfsdJ00OHPbAbk0RT5DwD45vhRhRwuMgILD51Ob6nbn7iEbgxw1EFEhND24c82gcJV7xV0xzfrRi8XrQ31jRSzK+EJ+AfVtZ8YFxra16Gx6ZGTtQFetADHbN07Vqcd2GMTwzNS/xVxi+P7IgdYtwBebxb05y4uRi8TrQ3hQ/wIHwpE+K+cEvygXhjeFeMqRUmZZ90sJ5zDUyuZ4i/oOn00uovYy3Fwwosm1hRRzVjJkFiSyGwH3SGJBP8lV4qbp22kgdfoVAoFArF+pNoCp2fGjvlJrM/mRVMpNesP0oEER5vuWX6BsoXzDt0jbsMhMtflwsosZ7krobjZazMdysLlFRzziI+Qx/vDA7+uu5fi3/RPqXmehqOXJK3rSxiHAz/QhHAauelHo8ZyA8MPmullxw7eSEqDCtYE3A6kmisOZF59VMMO3ubjY1DRaCkAs6ZE5Q2miWlU9zu5E1j/rX0wuIh602iMXQcrah+ZBChP074YM46j3ZNNFadS4Llt2aJHjMH+n8VdmP3ErjGjkmhU1lZxQ+FRrOckDqv6d2MJeLX1c5ddmXx0AJLEPLo0+qu9AQCv7BTqdc7qXuw3C1KxhXqYZPa+6nff6KTzv4QdL+/U8H/igSfIxC5CBNxiSgtP5sRapKB3svvnd3xm5nSV1IkNrVuBq2ouNp1HTiEI93jQfls7p8lvV37VCzuGygmUyi+FuUQ2IjAD1vW58asU7my3AqG6boSa4xs40di0zzj7xSG4n+L6ZocbbIQq6VDDgvBKVlcOzfeNhS7cendurw0m9Gn6nCSQoDAmawvs3Tc5wOjerc7JkerApgflMakvbY5vsELLoqGBg8uOgKGkSv0U8E2IYzr8BQJV2g9yZLIvFXm7RdZNL68tK98fHZ18V/HDOiITq6vL+UY54adEsPIdSM0nzvda5kflrd+tf3i8szaGul1vaEKTW52jLyDVQsXylVvN+h5VSgUCoVCsSIdjdFzUTBwIxkc/L1muX+Anna1uqac+6dRXun4fLczj69OG+g7onZB97tDsSvSOrF6gm7qz8BHjF12UNYWOTNgPiZMzybQnTPk8qVaJnNedEHyn0ubqqI6NX/FTHMrLuTAUzz0Cl9wQRibi5l9zbq+OIqPD4cii5PdsSnRV4Vp7oSEcKVaBjkvobmBs2qau0d1ZKwLcnou1owHHYT/WDd72WnF4LWmbWqwQhOBizBiz0XnJf9ZDJbrQP3I9frv5ARTuBtM46IV29lTonOTHxWTjDB7anWggtFfcEJer50Xe2NYt5d62E8nRw9yCf8xVOjlkXnJ5tjUaK2dMTrHVlWxjmx8JjW0k4XrXhMVsXvxctsVSmT9ca92Cdf1HeR3jbnt3GK31c6P/6OQQKFYSzam8apQKBQKhUKhUCg2Iq2TQuNNwqYhTmdHFnQuLgavFmlonja5egcNoRKH6B/L9ZyKUSsgF472GdlG+Tlr+1rGtrZafePLg/msY/gJ5sFYagAMhRVXxYe8ix9HgDTrNPJ0ZZZODo8zbSekYcxd+S4say2Vaw8UozeI1sYxNbrIbY4JXSanrRaDN5i+zUvLcoPaJAPKywlztd6BRRV9aKO+lZf3R8fphrqlPSuM0lyZ4gtJ+Y96KaNYL5RDQKFQKBTfJjC6e5aGykIaKvENLYiVZqBshmx0JGIIq8WSFAqFQqFQKDYW30mHwLXXXjvOdd0JlJoeQjhlDBkY81Jc2MFNoVAoVkUIIZsIi3M8WNjMiFIXvg/att0yc+ZMtUDPN4zvuSVbckrkvtnfwwhXwf0IQP2XFCIFcgRG/RgJS3A0m1DyGUH04/R+NV2FeIVCoVAoFArFevFfbyBPnz5d23//XatyOTIJIfITUCDrQHuU2/XVggyvUI9BuaTKHaBQKNYAtBCF9SsKa1gMjbzDclOQVmhXkvDlU8bwYwjZ7TNnztzoC13+TzJrlu6JhXZEBJ2NCN4RCx5CVKeIEOmhgQTDox/lrSk24I4j4/KCkBZI/6IQ2j35A2pahyIVihHksObJIHLHHNAP1jiUVsZJ51Oo8G3jkwCRi4itSQuR5ZXDguX2rgtB1lRexZrBM2bM8LuuVq1puBSak+9DdU6HJqSk6PiVOqHSCBWK7y7DU1g4/O5le/pX0zQXOI6Trq6u7j799NPXa+2t7zL/tQ3itdde28AY2hdu9C7Q0O9MCKmllBJo5+Wq+AVRKBSKDUG2J1KgfSm0KQyA73LRpDfg6+vp9MBbN954o1xMUbGOmM8v2gsT7XRMyEHIMHXEXOi6GTTnX2MHwf0oCJX+XoyEY8ew4A/zfP7/rCMav3ZureJ/ggDIb0BOATFB5MKocuXzNek8Mo4OfdzoyGkuX+eQ8IIEQWR78geQX4GscQs3xYpcc801m3OOt4DmQToAJkLQ96C9NkBAPaSFtlyhUPxvUdTdpCeQgXrRAW3DLCH4bIS0f3BufzBz5ky1MxbwX9c6zpgxo44Q7TRC8JFwkxs1TcPyZouvUyIVCoViIyCdA1KxdF03Ryn5AmN+h22zZ6BTyRaTKNbEE7MNjy9wDiLa5ZiQsrVyAqwJAjacVPQZm8s4v8w+sEG+YVX87yKN+vtBTgB5B+Q6ELlbzbf9jZB0XEgj9iKQnUFkua8CUcrNGpgx4wlD1+dvBfr+udA27yy3ygO9sODYUbqhQqFYHqm7SecgY0y2DXLU1pdC8Och7I9XXHFFfCjV/yb/NQ6BGTNm1BOinQD38iRo7MfLRl419gqF4j/FcMfiunIBZvE+tEf/B+3R08rbvAZejlWbwrmZIHwcohoujArYGEiHgKbL0QKD0NPfkEfGLeig2tEdNE8Iw+tZtjknLIAwlEG+vIUbpxGtJ7PfmC+KqRT/vRwB8iTI4yByizH5kG0OIo3Eb6vCIHUxWc5PQcpBngDZFGRvkFkgipUAnVCuMXIwIfRE+Dpd13WjqOQrvVChUHwtwzqcbC8Yc5fB9ydAj3sc2paPi0n+p/hvcAjga6655kgh8BVULjgFSEeAQqFQfFuQnQq0SzZj/O+mqV952WWXfV6MUhQJ/z3uH7TtPyDD/BFihXUAijEbETlaQAgXue6NufxHV6KjjhrZkcD79Pw64fH8EDr9/eHUTVhwP/SAQ32gtCEKixai2ViIP2Xd3HPokClqKsh/HwbIPSBHgewL8i+QB0D2AZFz9L/NDgH5rL4JchzI90BeBbkcRE4dUCzHzJkzd8aYzICPO0Pba6iXQwqFYkMYHvnJGItDN3GPpmm3/+IXvxh1q87vKt9qh8C11147Bhr5y6HhPxEafc/QmziFQqH49iE7EwIGKWNuJ1iX1wYC3vsuuOCCXDH6f5s3l3g8GfJbrGlnIg6Ku/gGnbpDCxIyOM8NREePMkRLseMcJjD9IaY0gigF0wv6kpUNCAzHyXUJbEv6B/6Fkfi/HLYeRftNHiymUHz7kWsHvAwiFxXeDmQayFsg0inwJYh0Cgw7BqTIUQPDD6MM/08hy7AXiBwRcBDIP0DkehjPg/wYRFm7wPXXX19n2/Z58NM9Vdf1kuERAQqFQrExWM4x8DFj4rdXX33lk/D9f6KR+dY6BGbMmLEFpdpdcHO2lw2+avQVCsV/A7JDgfbKEYI/AZ3KOWpHAoQ8Ly49HmN6H/Q4+iqG+DeBnELAuTxTB3z2YkIrC+FyvYKvQx5bcBpwuIfuX3XuXpg6cOKCYqzi2410CLwEUg2yLciBII+B7ALyLoh0FMh5onIBPz+I3E60FEQ6A/pA/pOcC3IriJzm8DSIfObkKAE5YmAtHtzvNjNmXLsLIeIWSulWSidUKBTfJEU9Lg163B9Aj5vxv7BG1H/SI75aZs687kBC6DOapm2vhoIpFIr/JopTmnRKteMI0R7+5S9/2VSI+B/F/OuSsWBjX4w0Ocn/39SWy/MQgrGm1xWcAfKerI0zQCKPHRqNpmPDe5CLjWf9zy/dvRCn+G9BvuwYFokNchjIJyBbgJwN8iJIDcjdIE+BfBv5n1d+7r77bv3qq6/9KaXoMV3Xt1I6oUKh+KaR7QzGOAC26IWU0qevueaaTYpR31m+dQ6BmTNn7o+xuB9uwLiNNUVADv9QokSJkrWVDUUqrHI4q6bR/aBjeWTGjBn/u04Brp2CdM+0jbaA4NoijYbhrQzXx66S0xpsCyFd34Rr+EHf31u3LsYo/vvQQd4DkdsQyr3+5aKDF4IkQW4CuRLkP83w1AVFkSOPPJImk10Xaxq5mRBSo6aNKhSKfxfSKSCFUk2uR/PoddddJ6ehfWfZcM13I3LNNdccAUW6k1JaLZXp9WFImZdzeYf2DpfITgQUdDmXV3a436prVigU3xqk1ahjTIzirlUjHYJkfd9KaZoGbZDzAbRrP7n88svnFoP/JzBfTk4g3HoTetQxa/2G/tuIYSJkWXMJE0dlDm6YUwxVfPsYnjIQAhmeMvAoiByCvxRErgchP8t7eAjIjiAWiPxxywUJ/1PI88vy7gGy/JSBV0B+BPI/N2Xgggsu8AeDwWuhPT4LdDl9uB1eXzaGo1ehUPx3sqGjikB/A12QNcPHU6688sr3h0K/W3xrWsgZM679PiHiKVCew+vqDJANfXG+h1Te8/C3mxD8PvQfH2Ms2oQgKU3DWYjbsCdCoVB819GgnfBCm1IJIrc33Rmalc3hcym0MZpMsD6KqexMXNd9n1Jy1BVXXNFRDP7OY77UdhLB+F5onL+V09PWCU1HyLYfzVHrZLTfZGlEKr59rM4h4IDIH668b2eAyBECD4EcCSLjvg3IUQyyjfmfdwhAuyt3l5pBCL0CvtL1UeZX0gtlBjn4LO+/HGYgn4UN8zAoFIpvK/Dzl6sEIwK/eQM+e0CM4ZfE6/vCeUiPYwsoxSeAHvdhMfg7w7fCIXDNNddvIoTztKbRxnW9UfIGwTFwzzkY//QVIdg7uq5/etlll/XCA6AcAAqFYr2ZMWOGVNBroKXZHvTL3UD20TRtXFHJHEq0lhSdAg8PDg789KabbsoUg7+7gFJvvrTsAWIYJyJHTuH+L0fqF0Lk4N8DMvuPeaMYqvh2sTqHwFkgH4DIH+18ELlAVBikHuTboAdJxecIkEtB/qcdAtDmEtDlzqOUXCcV+XVtZ+GY4bZWtrGzQP4FQbMhn4UQF4O4Qdu25YhRNf9AofgOEggEsOM4HssiXviZVxHCGhAiUyBqU0LwttAeTJL+gvVxDBSdAv8iBB155ZVXLioGfyf4j3eEl1xySanf739Y0/QD12V+2LCnBxTzefDvb+D73y6//HI5H1ChUCg2OlJRRciYTCk7FprOn0LHUC2VVekcWBukogriMMavnjHjyu/83uIVL88PZrn5GjbMbb8TDgGJYSJh5Z/NH9AgF6hTfPtYnUNgZxC5hsC3GbmbwCMgp4PIRQ7/Jx0CQ+tIkUehrQyubdsqGdYJoU0egMMeh69/Ap3yC8ivvxChUCj+p5ELlPb09DRAc7qz48iFZcUWmqbhddHjJHIaqOO4z3V3B4/53e/O/c6MFvyPOwSuueaay6Dx/9W63Iyi97eTEHwXdBp3X3HFFXIbIYVCofi3AO3W1tBknQtK6NHQBhlr+xZLKq2QdlAIfsSMGTPklmLfWbyvLNte2PxFrOmV//YFBb8pqIaE68Z0m+yWOqxOvmlWfLtYnUNgN5C3QL7NnADyR5D/WYcAtKuTOBdP67q+6bq8vZM6IaTvAwX/MSG0B2fM+MXHxSiFQqFYBfky2usNHAQq2emgw+0kw9bx5Q7ocuz6L7/88oonn3zyO9E+D7lU/0Nce+2134f6v0hW7NpSbPg/4xwffeWVV16tnAEKheLfzVVXXfVJf3/f6YyJC8HA75ft0togHQeQNghdyoW/+c1vSorB30mEzesxoeX/1YsJrgxcC3RXNcxk2xdDFN9tpI7kB4HfbOHvf1Rn+i5z2223mfDn2nVxBkjdUba9oJjLaQHHNDU1naOcAQqF4usA/Wvg6quvfJhScrgQ/DohRHZt9TjpOJBCCD192rRp3xld4D82QkAqw5ZlPaxp2sGuu3aNv7xZruu8CJ3A+aCQS++5QvGfQu5fPQ1EKh99MmA5ykC2AZFvENtkwHLIlax3AZFzj5bIgOWQCpE8Lg3yJcjyr52lIroliFx4arTFTDYFKQWRcybzMmA5GkAmgcjjZN7fOrbddtvK+rFjf5ZOp30DfX03fvjhh7177bXXeaXl5WPmNje/MveLL/628847b1URCh1n5/PNf33ppXu22267uurq6tM1w8h9uWjRvR7X7R83YcIpuqaNTadST7722muz9j/44H08Hs++Vj7/3ovPP//0TjvttHlldfWPoO3pap479/9aW1sHDjzwwLOoTsd19Q3c948331znFeRnzLh2X0LEHdA+TVibkQLDDlAh8IVXXXW53PLsO4n5UtuZxPTegSw5Xfc7grx3Uhg7I3dAg9y/XvHtYmOOEJDt9E9A5NxT6bxLgcgtC/8A8k1MP/ifHiFwzTXXwHWSB+Dnpa3NmzrZjkI6Bu3oQ5w7v5g5c2aiGKVQKBTrxDXX/PIw6RiglExZ2xGfQ1MHnA/z+dxBv/71r7uKwf+1/Me83bZt70QI3Zuxtav4ojPgKbhRpyhnwH8MD4hUTqTRKpFvTE4E2azwbUgZOxlk+PtYEKncVBe+Dc3jPAhEWkTy2ZOLKG0B8t+GLPsNIM+BnCMDVuKnIM+AXA/ikwHLIetHHncvyMrbXMktsKQiKOPGyIDliIK8ACLzXbnOakGkcSLzlUrs8shz3AIi446XAd9GqqqqKkuDwfPD4fCldXV1FTKstKzszFB19XmGaR4qv9fW1jZEw+Hzq6ur5TOHysvLx5SVl18hj6upqopAm+IJlpScDHld7C8pKewZ7zfNPUOVVT+vKCuThoFcbGaz6sqqCwMl/gv9FRVVEKQFg8FTa2vHnFcVDDbJNOvKzJlX/o1zdhq0TUvXxsMsld0hZZadfe21104oBn/ngB9JXfHjdwy4d/D4Fb8o/vuR/Zpsc5bXh2TbcCOIbDNlGy4XIZR/5Tx/GS4XJFwZGS+dwcMvWuRf6UiQTtxh5GfZb47Gf3Lbw/8oM2bMkPV9Jijja+0MgJaUQdLr02n9XOUMUCgUG8JVV13+DKX4R2CTzqO0sKHU/7N3HoBVFFsfPzO7t6XSk1DFQhPs2LvYsSL2XsDee4sRfPo+27P3Z/fZxQao+NRnL9hFsCA9CZCQnlt2d77z33sXLyHlBkK4SeYHJ3f7zs7uzs45c+ZMiyDuHdf5tg8GM05LLOrQrBeDAAI7cEF+sZQylErhDysM36T/csZfyAX/0sRiTfuDlma0jiAKMhjBgnkYCQCUm3tYUGkCh7BgvaucMUUsWA9lFxWA21gQVbmjgYrfpiwhFrTMN2QoCyqCG7Kg1T8ZtFqhQoi8a1gxhNcBKppQ8NHanwyMLVgPw8BWWJAEKrO4Nz0Tv8ng/Duw4FxDsCAd4bLA4vc7lggM5baGYVmiFci1Gvr9/rDkeZ9puh3SWbmP+Xy+mCFljAsUu7q62uZ9Ym5lUQiv07qNWZnYh3GPKYW0rLhfqsPzFo7L51/jVjgul/7LyTydD7kkcQ3Nkug6MIiv7ejEos7F+BcNRzl9KX7rOh/KWS/fTk2b4xlMf2bB98oDxuxtWe5ggQEcxlr83sgCF1GU/8mgvP8Py/csnsEcXlkfs1zhzsXP9S+Wp1kafhcAyniQWkfWTgSXmROkNLZPpatAwhiAcr7o+uuvvf7WW6+A54ZGo9GsFddee+23hiGOtW3r61TqcR5cJJ1y880345vRoVkvlZqlS8sO58J891QKf640I2bAH1yFvrArjd+dpsBshmfGa8nAL5pEvcoN1uFr7a33zGxesykUaVR6sD1+Me9t29FYqXAmfpPxlmGbhpU7b11jY19De8J6SMP9vHn8NlZh9DSvxjQw75zeb9owYcIE30UXXdQvGo1uHA6HDSsWo2AwuPFZZ521Ib/3vlh8Puf0008fXF5evhVvRysqKzJPOOGEIVyGDMb6qGVJ3mbwrrvuOoz3CWGZIWX+Mcccs4llWz0jkQhF6utzzz333ME+n68f1kMh37Bv3w0PPOyw4ZZtB2pqaihm2wP4PP2POOIIGHpaTWFh4ft8awodx62sJpY2DbZRSoy76aabGmtt7NgcMNonlejDGZ1Y0ImAhwfJht2ENB2TfJZ9WWBo3R8LEnh1I3TdQp8XdMPCL4wHMHh/x5IMjL/7sMAgOwYLmOUs2O9CFhiJt2M5I7HM+350ea65ZhLnmUDXjJRARZ3L2Ee5HL+dy9BOanHUaDTrA9Yzv4/FnHO4LrkI+mdLJBp3hnB55HqydmTa3SCAwDGOYx/KGehryTsAFWa+KbVKOdddf/31+DBr1i+egusplt58snKcvN6b9/AUXmyPoTrw2xE/6HD79JTGZHdQD88Q0tg6bxmMIg21RsxjXxy7oc+St623TTLIY6/kaqwE8ww2aMVKGyZMmLADlwFTWBmfNWjgwNcCfl/3UCAAA8AUy4r90C03dwPFhe3IoUPGSyF+yM/Pvx4X3z0nd8tgMDCzW7duT4aCQR/v07tfv34v8PxH2VmZo3ymQT26dbsuKzPz2+7dup8keafMUOiQSCT8Y35+3mS/36RuObl5/fv3f6Nvr55fZGVkDDO4kpnXu/f/SUP+0r1nz+mnnXba3vFUtg4ur/6tlP1w6l4Cckv++KAbTefCqDSUFH2gPHc+FAlJGONc0/FB97bBLDNZ0PIPLzco7V5XsPEsV7N4XUSg2ENgQEjG8y5A3Bgo/uiGUM5yGQvKcwwziuPguwejgveN7PL4/c4hXF4ORnnYEihXLctCFy3EDEA3Dk3XAe9RawQNTngPUSfCb2PbpCIdueFKswZMmlT4NWI8cX2uOpXGHcBVnXMKCwthYO6wtLtBoLy8hj++artUCv+4dUZN5ZuC/s+a9QeeE7ijb86CghGVJgjc3qGcou/1wMQ81iNmAPoPw8UdbxMqSGg5QaEMzwDsi4B8UFDRdQAVMs9dsiOAcY3Rl/9NlsaezadY0Kf/BZaG7ozY798sD7OgwpjMpywIMod1C7EgCQQnfJzlWRZsl8wfLPeyYAzrL7EgCZz/MZbpLDOwIB04++yz4S7/iGkYB/CLnmOFsjJiwUwRDWSQHcjIsP2hLCcYkpYvQE4w02f5g9l2IOSPz4cMrOf5kO0PEotwAiHeJ5jJ2xmWj5cFggFej2P43Hn+je+TEcA8by+xj+XPyIyFMmWMz2sFM4NKGDmmELsKw3j8jDPOaKw7SLNwJZWLNucflhX7tSXrMgyi+NgIoY4977zzGnMh7rCEuvXYW5Aa1uk8BGDgEJKUI9K2+42mVaBVB4olXPnx3cJ3CS38Xre3A1g8ZR9DUz3Pcj0LymLvGcC3C94FKIfRDQ4xXmA0AJ+xoFw+nGU/ln+yIPCrhuEKtJ9fqQNTaYmLewY4/M1U/+ByFt9gTddgZxbEVnqdBXGUUhVs74rf739dCtHYNqkIjoF6HmJCpVWjimbdMWLEUH7mxAOYbskowDoqyqcNTdPs0F4CqZk+2pAbb7zpeMMQT3EGNnvuROG/jAv/va+//vofEos17Q8qSTezoEIDaymUejT7IVo9Wrsxj1o/5mEMwDzc4eFeiWks8+bRjx1ffrSueVZbtJRgHgowClxEhE4XLQKxDtBXFEaP5KZOr0Uey6NY0AB4PnieAA2bSHFt2A+/WJf8HmAZ5iEN13nnxDLkZ7Ixz9sPx8W5G+6HbXEf4KqavA5gHhVivGNlWNAeTJgw4Ur+QN8c9ofo2033pHl9NyVbGmQ4Nvli9WTajWVrW6P4nD6KmXgMORuUQwVl82nrn2dQt0g1RSzr7kcfeeSC+Lat48Ybb7xICHk7K/0N83sV8KHhcq6Sb93eHXm4rNCbC/o5Qg4XwtlBkBrClfyxwjC6dTqDAOBvk3LsxSJmXVifK9+iPQY3HNVDs/6Acp7qKANo5f+cBa36R7LAWDufBd87GGV3Y8GoI4j+j+Ufs2DEAQ9sj8C48Cx4jwWG3mtY0J0ABloYGQDc4R9hwctwIAuMs42BrgXwHkCMnldYOv0oA5MmTdqdS8E3uRzM4nIwsbRxuE6obNu5srDwOgT01XQNYCiH907DmB0p4/P5aO8xY2jmt99SaWlpYukacx4L3m1NF6Cw8JaBUsampzLyAIyarNe+XllZcdztt9/eIT0Im62srguKiia95vOZhyI6Y3PAIKCUcxdvdzFa3RKLNe0LFElUji5359Y9CBjJFQT61Z1bv8D4gZb1Q925eF4kA0U7WWnHdDLefGPv2LpYB7C+sXVY5q1LXo9leLcgV7G024fu1NNPfzAoaOLswdvQp1seRH3mfkeDlv1Jv/cfRRX9hpJAS2y78fe5bMNHO337Oo346xuySLz38MMPo19wq5k8eXI/pdQ7UhqbwnrcAugZMfGGG66D0tChCL27rK+K1l9GQu4plLMRmWYmFGayuXzvjMYAD2nAw6NGOPaLwlDX1u2/QXFijWb90hqDwDgWeHHB+wpDsmKEFhi2oeDDTRhl/wcs+B7lsBzFgm2goN/PAmUdLYgXscCzC0ZVbIvuRgguiF+kZxoLvI1gyIVyA4+DxoxIXc0gIG644cb/CwT8lyKuS3Ogsm1Z9nfhcN2+nWF4L03KwDMVBraGoy6lDHSJ/v360fLly6mufq2HwIUHELoBaboIRUWTz/X5jHtS0Vm5rrfQNI19rrnmmtmJxR2KhkrOOqWwsDBHCLV9S5YWIdyMLeMMfk0bA9YrcI9CH8q2Bq0y6E95LUuy+yQqcTAIpAOoAKI1yOtHhgoZ+n+i6RqCGgzE8wbwtvMEFUpIw+Xrah2kqXVIIwTp9dKPa8H7j31QaV3nw6gdccQRl51xxhk3n3Lqqf+wYrHRaJGv94fIV1tJm8/5mLac+yUN++1TktF6wsBurGC2k+BcnjgUkz7XRFBTV7vJKaecchPSfPj4w68cOXJkysH/EACVFcYnWVq0bHBlV0ipduHysV3L47UhNGV+38Db82+gWPhjEQpdKHzmZmTITNcQEOPHqzMbA4Bjw7sji/yBU5UtZoTenjeOWvAG0aQVeNeg3MPrCsq5p3DgF6PioIUHo7egrARVLDDYwYAA4EIMV2J4XsGl2VPYsT+0DnQ92JgFw+6iyxyUCIywAwOjO2xqV4fLu2wh6IAUDKbwokI5+rw2BnRJ1qp1APrGgoUL28IYALQ+0sVwnODzlmV901K3JjxnpmkO4PLMG3a9w9GuFZiioskHCqFe5opUsLl6ctwabH2xfLm97z33FOFDrGkfoDzCpRGVGiiQUIDQatHUuMlrwrcscLOECyYKV8QTQL9Mb6gmtOKgzyXOif7v6C8Pl872Btc+lQVD/L3GgtZzKNQNW9hRsYThBEaBtfpwrSOQpkqWhh8yLEd3EAwFicorjDM3sawzTjzppOU52dk9La4ARqJRCnKSfhy2K327yc60zVev0salv9EPA7akWVuPJSFR+LZ/dtqGSdv+MI1G/vE5lVVVUc8ePbmQN6iysqpq2dKlu0yfPv3HxKYtwhXejaU0vpBS9myuvMOwqlzefZybu3TvCy64B4aatCY09c/R5PjuJJ9vJ7dPPYwAXRm+f1wbqCFHPTgir//VM7cRzTd3atYlqXoIdGOB6z6GBoSSjq4BY1mw7SSWt1jwrcK3CS32eIFxX+EJcDYLjvcRC76VMHBD24AxG6NPYExqtCTexXIKC46NkQxgdEUa0EVrT5aG/eC7lIdAUVHRDvw5ncblY25z5WO85c0qdhxzv6Kia1IufzWdAngIIKA4PLAQtwPvQWv0FjxYyYb25rW6xsF7j/rpqSy3srSXx6wmTeCy6nLDMG/mckq2rLva/y4svA7fgA5HOxsEiq41DN8kx2n+24ZMtW3nH9dffy36460L0NcaH2cMC4S7i35KqCB4HYwazqO1GAWJN9QUCikoq2g9QGGDbRsGiOuIbMkCF8mGY+C3JahQ4b6ivzTyH0Gb4K6OQE2N8RIL+ne2N8kGAYwj3Rn7LaJ1C/1gYQRa5waBgw466AF+t/Okz/RlhjJGZvvNDX4YsjN9M2pfMsM1FKheTuGcPqR86NPfdKG7Lkk2CJRX1yyLRSLoN0wxyyqrrKiY9PHHHzcM9tgkhYWFQVb2X5HSaLYVDBVeLhNLePKA66+/vuFwZmmF/625hxjSdw+Z/gFkcfHXzMexSwEDFoazsGIvUUBcVD9moB4id/2QqkEAhcwJLDDkInAUHmQYoaGM/8zyFct/WBAsEK3SMKiivoTjwjsArfxorMC38kyWv1heZAEIknssyywWBBh8hwXBBQG6C8Bz4D6Wht0G0D/5bpYuYRC48cYbT+QsfYInm62Hxg2msaevu+66k4QQusDpWqCuDfdrBBU8CwvWEzD24T2Gl8+lWKDpOnBdbnuux73JdbVeKRgEfs3P77P5xIkTO1zDQDu7qMoeKY7gQFzuI0jPugIfZXxwPdcORIaE4oko+QBu8lCUvCjjcG+HuyAqD1AU8eFHf0KAggLbrnHQkzRiDgtaNM5lQSAkFHwNo+SvLfBCwIsCYwAMLGhehMHFA1Hy4WbpCVpZ1jcwIHVGUCleE4v5GvHmm2+ePWXKlHGvvvTyEf5A4D0E1HPhAtYOZFBd70Gk/GtmDLB5F4vFdSxNAsshDRa3CNKWk5X142uvvTae5Yi33nxzYmuMAaCoqCjsOM6c5j4gAOuFkHm27SoSaUvwjb92kGTcS6ZvAMUi7n3TJICRG0YfMzBeRdTDWf9bAu8bTfoCZRzfdMQC8B5kdBNACz3qHvCqgoIOQym+SVDu4a2GeXwXPc9FbIeRAzxjAIBxAMZVeJYVsnjGAIBuBjCKNxZDwPvWplhL6tgoJTbgCnaz14py2Gb4d5o2BnRp2llXWY109QDVtAM1NTXwUlmAxpvmiNf1VLclS5bA87nD0W4vWWFhYRaX7RsmZpsEHwDLsmCR/zO+ZJ0AQ8AuLBgqD2B+RxYMlQcwvB7mvfTCpRqBhuA5APdw9D3clgVg6CFEI/aO1ZGBKyMqMWi9QEA9/LZ1lw202MA1EwGb4IKFwEvJQ3XAjRMRnj1pOMSepoOy1377bTN27NidDjzwwG35He+TrCi7/ffR77wJJTPGy+tZ40+WcEL7j/JvjiGoX0BSBpdoEZ5Hcxp+s7m+mcvrorZy51tDzLK67b///jsgzfuOHbv91ltvjXgLrYLLsx/5Oh2Ua02BfDBNkzcRKFvSksDr8waTYdwj/IH+boyA1eDrwzW2JI2SWGeYrFBzvQu/jW2bfJxkaS2CHxK3S0ozuMdtcOyG500WgGfXjpHwBQ6IVcfuoBd/Rmu1puOCOggUe4ywA082eKphfl3VTbpM/+QXXxyPF3Dz5spFD8dxyk3TQrcMjUajaXfiowYoBIRtlnjjjujNgjg0HY52Mwj4/X60DOfH55oGFhgpxc+8/bocZ9YLsOa54eFDjFpu8jymvXmsg0CjwDr08/XWNfztyKDrA1pFMLIA+pbjt62DzaHPJYZngsEB7oIYV38Qiwf6VsJDAcO9nc8Cl31NJ6BfXt7T+QUF7/bJy5vOJecByQaB5oixIr97zyA9ukUPemLLnvTUVnE5a2CWawyYyL+vbNOL3ty2N//2pgkDMqmvX9Ldm3anl7buRa+yPLlFTzq0T2g1D4KmQNpq62q3RHoL+vZ9t2+fPs9usskmrW7B5w/DXD5WSnEBuG6cvq3KpjhLmL6tGzcGMMpxlHLqmpcGraJQBmAAUNjVqSLb+pas6P+UbX3Pi9Dy+jeciUz8OI5T6wpP8w2NuMp9CwF/VsLfF+XYlWRZv/ExnZXKfANwLnfsB289fnnH+HU0SINSUdeIgXTgmbZifBrz6FBmNly9NR0f1BXw7HbxYBltxy+/jDD4lerekkEAAaZ5mwXhcI6OJaXRaNYbXCd4v6XyireBDmtK6UPXsg5HuxkEotGojzMLLezNggznquXyurq6dR1cC3cWbkAAtcnG8sJTH7Ae26NCAMG0VwP1ftstL9ch6NuI/v1wiURUZAQ5anWraAqgXxgCC8JLoKHBAZ4b6KeFMZzRXeASlo4E+qHCwAHDR2tbCJEvG7BgX+/Z9MAzh+4qUErhlQLBdh2mO4Nj2+WO4yxjWc5lQcrvN7oCbJ7jo9NY8d+vd5BG5/ppx+5+6m4IOjwvRHeO7E55QZNmVVuU5zeoh8+g/vx7+sBMGpRp0rywTbv1DNK/t+xJB/UJEmt1iSO3SNS27eUsyyLR6PLKyspW9wnj8gxeN3WpfEhY+iVm04rQWwu3EyROcpXdhsSvy+av4KUUNYaRskc0KtHoML5diLb+oRuED653StkqFnuLhBxPpjEyI1a7e313sV84VrurCNKmJNVt5MMnQ/BXVtyspL2pCEeGhgPZ/cIxp7/w0SYxSbso275B2dZfLbb6A9cI4JwtyD6Sc7zE9RZIRko+F91EQRPdxy7l68O14d5UKCVPEY4YInx1m4RlpG+4zuonYrQJWfZuZFv/5DQscw0TyCeuFPDfazPfXuB1O9NoNEkoxW9wC8SLFzGXqEobBDQazXqD63CI85QSXM1oy0Ds7UY7KrEhyRna4vniFWeBvnzrwhqPAEF3sCBGABQpBLN7iAUu66h5QhlGn8KDWVC7hGKM1mx0D4Ayhmnsj47OcCGESzsCAAEcC+6ECGTUUUE/SbhFIsgcBNfW1jEEWgJBDRGw6cTEL/pbdiTQDQLdHjD2NJ6jVIAB4R8sGNMaQaSwLwJdJVeY+rIg8jUC27zPgnzCedB3FYaVtDdIzZ49+6iff/pp999/+21PabgBWhJrWgYt+/W2ogt+WUE7fFpCO3xSSnfNr6EduwfILwX93+9VdNx3ZTTmy6V097xqMvnQYZvo9dJ6OvGHMrrwp3LKYI10bH4G65YY1LB5UA7lZGV/M/vXX5He3X/47rtxS5cuRd/gVuE4DowITTSr/w0MAkKoXoXpNvSgUgbn1enCH+jTzGgCtkPOL+HD+i8Mj91wfqNy2CYLa/cf8BMppzShuMf4c1AYCsSOrz9wwCvh/fovLDt0eDXtOLCe+BdB+RyL5sYVbMeWjj0jsv/geWQEnEB93eEBv3GcUy82s2qqfgiPHVjEaZyoHKfcNTQ0BVrxlTMrrOS0qPAFBckMXpBYyeDb49iWIOPV8F595zumeFNZdjmZfhIkfgj7zFfrDxq4WNb77YDtPyoQlMcpgzaqP2TwF/UHDrxSKHU2p6HOPY4VI2H6+9lKTaAPVIcx2nViOkLrfkdIY5vQrRsaGlQmyr2W4G1WFBUVdZm80awC7nuX6UqjSV8cx6i0LCvaUuMO4DKrxcbvdKTdKp+mGXO7CSdmW8LiD0BbFgKokF3HguB/F7F4rTZosYLSO9Sdi0ciRiTTYe5cPGAgguyhqwO6PCBy8DgW5BviC5zBgsj8AHEFEHwQEY6Pw4IOCFoz/8cCpRQKJ6Izt7dBAJGgn2J5OvGLoZ86EnAVwvODIJNo8W8OPEfwlIBiD4MS4lZgGCzsi6GwkmtL8DbA0DdYj1gX8KxAKyaMWYiGDUNVWlslY7FY9cCBAyt79OhRyQVBi0pyMsgIk3farUeAju6byZJBuT5J31VF3Rb/SzfOpgsHZ1Emb1SDKIIJYjypeL7OcbiQTixMES747W7dulXm5eVV9urVq3rmzJmtLpNs20BXopS6E0kpcY/TyiDge2PBMBLqECi4jYJMFcIvFd0XeGvBk8Fpi+4MvT3fG0KU6MXSrNBbC88PTl34SHDq/Km88cFkWXxP7Ifq9u9384q9N6qkF3/2Z7w178DQ2wtuCbw97wX+fSHw1vxnhKRCisYfE8tzhDHVP2TAeEwKea805ZSMjKyXc5+d3z1y4CAEgnvBVfqbwv2Qq5/owIEV/OjswF+j3EYeCqUcy70Hyo7BX9ly90O3gOwYHiJhS+MR6Q88LE3zPuHzTQ+9tQBGS1F/0AYvk+08vrL7gvvBE/vn1C9I7hKlaV+89wnfdjQIwEibjgID/E4sXYLaWl8mv1YtVpoTBoM2GUBe0yHRxgBNWhAIyBouj8pSMQjwNtnu57+DkVaVz3UIggSiTzpa9tsa9C1MrvCjHzCMCuiP39FAULNzWBA7AGOtotW6rWMItMQYFsQOQFcByA4sHYlkzamljxkqqQjc6BmgMNTVlSwY6xbRqJNbRZI1F3gJIDgjnjO0WuO5xvON+A9py4hNN30mp1u3d3v26jXdsqwDHAQRTBHWxMgnBZ21QTbdN7IH3T2qB43M9tHLxfV04+wKGhA06NZNu9Nr2/SmnbsHiFU3N8N27+6nW4Z3p//jdSieZywLs87WckmNimh1bc1WiB+Qk5v7Xr/+/Z/fY4890J1jncGnXE07Xd9ISbsKKXtRc/cKlXZpbiz9/hNFMPNC1pmvoKm/uZX9jFDdriTUrcLnP12Y/v34qxpStj2LyHcbfzUd+kb5AhnZkxzD/A/5/FdIM3Akmb4jpS9wnJBGHinvvPFXQQnZn5V+aOh8ThHgOznW6mHEA/go58MmDQL4iGMkACE+ZlF8PaPJHxRu2lOBNXvCGBMv/ZLJmTLAfZiAlBlKiGNzXl8QjyosjP9RzIq4ngrwqDDkhvws6jgo6wfcpLL4pBvtHwFzMZpQOgpGPTqbBcAw31IRpdFoNJp2AqOd8E+KDVlK3nBDYYcrwzuzQQAt+mgxxS9a8XuwtCV/sBzDAiUBrblw4/aABwKMEGgqgtt3osko7UGlFsMqwRiAoIJQzJF/7QliCKC1G+P+38aCAIOdERhf4LUCjwIUNOiqghYsDGGF/Ic0BcanxvP2IAu6KGD4RoBuFmk73IlhGNuYhrE1/24tpWxVAD3J9WOMNHDz71V00FdL6YAvltK3lVG3dL75zxoaw/P3za2mIVkm3Tgsl3JZZ4TnwMZZPhqbH6QVUUUX/1xBr5fWsY6WWjntOE62aZpbs2wlhNgmGAyui3ga6Qu6L6AlXUIBbwEo2wg4GI1A3944w/G5hkRbir68wI/l8Azgryrr8OrZ8Ni+87HeX7xob87bC2FRd/eHJ4IrPN2UEQJKvCu8nnd0yHQ9Y3iq6Y+1NHhzZ7kwjM+Db80dxHvv2kwXiGboGy/LcW6kAddNyrQME+PRk2PAQJyUcBgvhEDrr6b9wb36hgXGUnQHhFEAZW66yPVJgrTBGAyjAAy+upuJRqPRaNqNzmoQgGs/WljRJxsC5aotrTWo8OGD/jELWmWhkOG3mAVgXH24kcLqj1YJ/GLYwnRnDgviK6ACewgLlM32DuYD93mkAa70+IVRoDOC4RYxXCVAtwjEnyh35+I05yaJyqL3PHtdLACMATBEpSUVK1acWbps2YnlZWUn2LbdYsTWZLAlWv0/rwjT9GVh+qAs4nYNyOYSLJtz46vKGN30RxX9XBWjgSGTuvskIYz16yX1tM+Xy+jwmcvo4YU1bheCVM6KtIUCwZ+XlZUdX7Z8+QkVVVVnxGKxBYnVXYKM0Sf3kYq2/buVPgVwT5WorYv64p4y8HqA4gykIGXZCLAI934Xw1A7CcPnd8fwbxZPPxKWOzIBhHfjm7nCjoRhICNbycFNDiNhmAhNOLtu3/7fs4a+tfAH+7faIBAyBG3YvY6vyHLP7aYhwElQy+oyDZSdJG1nCF9UYGU6cO1CbUWFqqt446UTeNWXs9zNAkMrBIbmdBEvTcmC2DEYdlmj0Wg0mnajs1ZSerGgjz8UpIEsLfXlbi1Q3KDE7cuCloejWKAsJAcdw/lHsiAaPJS0jtCFAEroJyxQyhFHAL9wX2xPvmeBEQXyMst3LJ0NvHcweHggn5fEJ9cItIJBAWMtJX3dk996660pr7/66tNTpkx5JhQMzmqVQYA3RVDAhzfrSb/sVkA/7ZpPRRvl0BmDsuirXQro+S170n9Ytsj104yl9bQkYrvbQy9bGnGo2lJuDILUz8jny8hY+MZrrz37yiuvPPP2G2+8NmPGjFWHwuvkWMKXo0QrR8pABmMECSviats8G+V5aMXeyjDZ9fFnXfHRHad/SjdF2O5WiuxXqL76MxGLfk3R8HRJ4vzooRvMCk1d2J9fqpPJTu6xkwQr/0Koqe60kEevNFI0h8MbiQbWkG0En8B5gcJ1nwsr+pUI170upXE+7ZFXE5g6fyO+lmNJGJyUvw0CyhE9Q9stQlBQTfsA6xK++/CgeoTl0TQUBChG9zw81whEjLRiKF6sQ5rvZEHDQiuscRqNRqPRrBmd1SCAkQMwMgD6liJw4GSWtgTusPiII4DgaSyPsyDQm+euDddVfOyRBvSBx7b/ZUl30P3hSRZ4VSB6PYIKwrjSnsC4gvOiX+XzLGeydDYQpBKBAwGMMF/EJ9cY9G72PDnS1iBw7LHHTj711FPvP/Hkkx+IWdYeiYBRLWJKQT9UROmRP6tp6pI6+rwsTJ8sD9PP1TH6virK6yI0KtdHWaakyXMqqej3KppdZ9Fdf1TRf5fWuyMOGKkonUkgbVXV1ZudcNJJ959++un3H33ssTfvOGZM11LqfNBmPc22Vfyd20K5PvXxJTiUMBwnB4YrnhQ4OmKwtIiZ6HUV+WrQYyEK719nZexVn7fs4NoDBjwTeO3XDfh+3SUMc7PGW/355HbMjglnetYbs1GebRF39W8e6QsibdWuNQoE4n1NwgcOuj0kMvari9WNqav9Ylzt/v1nZE1dMkIqelSYvi1XSQOecaECIhLBKDWa9gFKNLr3oCsfPN0aBvBLF/HK6gKW5OVIM7qPwS1mTd4/jUaj0WhaRWc1CGCMc3xIUYvEbxPNRmsMjnsLy14s6MsNYwD6gHuVPtQ20QoGTwJ0J4DbYtP9W9MH9INFJQUxF2DEQET79n5GkJdwpYchBfEE0lbBXQvgseIFa6xh+TM+2SzNVQwROMvz5IBHSlx7SjMCodD5ud26nZWTnX2mYRgjUzUI+FgN+3RFlM6fvYLO+XUFnT1rBZ3F8lxJHc1YHqGTfyinvT5fSgd8tYwm/1FJZTGHyi1F1/1eSa8urU/STluH7dj9uuXmnpWdk3NWMBC4qJvfj3gPmpZAAD5EgAQqaahZvt9CiEwpI/EggEDIn5vtLoCjCIw4accNB0XCKa8OxkJmeESopPepwakL75W+jA+EYRzeZNcGw8Cpv41Fs/6ImaGt+E3q7yrqLSDMIB9QrJ44IVR5qGc05PMNDWRuf0rw7fn32U5sOhn+3RsfjUFI5QvoPuHtB+L2zGXBqC3w0kNMn3QTGIQRowcPIhoW4EXopRW/+Aai7pCWZblGo9FoOhed0SCAKiSCq81g+YgFru8Y0q2tgeIKt78vWaaw7MnigUB8iNTvub6jxRueCunOzyxQwmEQgKBLRHv3Z8Rwg1uwoIKE34tZOhKpaLmIwI5KK4AGkYorerxVtXGgtHjNkjDqpOV7vXD+/Kdm/fLLC7/Pnv1CXV3tH63tMuD+SRLonGi0haWtLOpQheW4AQPhDYAMENBJ+f+agLQ5tlM6+9dfX/h11qwXFy1c+Fh5eXnX6tsb40zAv9bgOMi77MzskDvKgFLSzwukq4BD/H6fEhKGVBcn4H+bM/ov8vPmGK4v6f668C/vFpZOwpOgUMlQJk1WhpxOUj4oTN85ZJobuEaFppT8+PF+oUN7V/ObshMZZqhVcREaopQI1i28TBkZ06UQjwhf4GxOw4BGuyvEryNqO1aX6m6ynkGmo1FgMctSltI0lVoWgPIbZYu3HGlexALvscSLoNFoNBrNuqMzGgRQK0S/V7gM4mOKfnjrYrhBgEovvAIa62eLGAKbJQRKdluPcrAuQH4hnWjBhmstIsG3dwsFFFtEDUfMBUhzinA64gWWbA7kc3K+pqKd/D22++rgPfbeZc87Ju2YMWPGue+8887R77z33nGBYOi/rTEIAGydLB64cBgBIMnLG27XWrrl5v703nvvHT19+vSjOO3nfPHFF1AwugyGUHVCUbS1magcx+84kfjzLZxV93a9AZyDM6b+BYMjRfbOn8t6/EkqGn1H2c4KjAawcuhADN3HTzI/J0HHSIx2su/CgBJ0kDCMbu5TjpEJmvUw4NPzekniA3pR8SMitnaDAa4Fgeklg/jnTCFlzxbTwOfnPKyJVsbWJkaIJnVwR2AjhAdWR+7ik50QeBk284BrNBqNRrP2dEaDAEBQHrgLwu0cv5NY2hM0FWH4ILjdI44A3N6ThyVMV+Cu+AHL5yye50NbB2RsiZNYvmZBv3qkAaMMrI1e19401om5IdjG2w6KUyrD2TVn1IJXgDc8JAwSa9H8ue7YeOONR2y++eZbbLXVVpvbtt2jqQZdDwwzaLFg+MCo83dndpsnMI/l8W0SKxK4GgGvjyXt4/H3vokFzRCLxXJGjBixxWabbbblJptsskX//v3bewjO9Ur9wMqlrNDOavXrJ4QjcHPcabnqs4jgfqa/r1LGBfSBcjX/8EGDPg6b5jiynYOFFZtIkfBZjuOcomxnZtwooEIGGa7HAVVRiFVsI66Ap3AT48MNFkvb+sqfNX+oMOROjbv1/42QCfcBBBX03A7wKEX4wWEMivQQ/kBf1xDQYhqQd85cOmFIe4/W0lXxYrLAUA8Ps44KRvqBQeBHd06j0Wg0mnVIZzUIoMYHBQotzaiRpVBzbFNwPri4ol83+ohXsKD2mO7AbREu+5D/sCD6ffO157YHLpOeQQIVO4zm0N73b21IRXvCM+G5i6LSNzQ+2SzN5QGCWXoxCX5gSUuDwHY77PDCNqNHfzBys83el0IcpJpx28bwgDt3D9LNw7rRvZt2p9MHZJGfcxbK/+Y5Jl21cQ49OLIH3Tgkl7bK8a0c5Q1HhIXliPwMumLjbBrAqqS3DkaAvIBBFwzOoWP6xm0wiVWrgfgGdfX1W2273XYfjN522/9uu+22L2y22WYIutl1GDkyKhz1WfKw+i0C/VlQjiPMeDO/oiy31T+ZeEC/4zLqF96T+fr8eHDNfQtqwwcP+qRu7KCH6w8e/GBk7KAnhFIfuN4C6LZgx0cZyI6Jnqybc7ne1J1rgJsM9V3NwYNnG0rsSv5At8T5G0cIw1HCfTjiRg2e5utXQvF+Ve6FOErinU0ZJSS6r2naBzys6KaHLhpXsMAo39EYy3I1y2wWfIM1Go1Go1mndEaDACqOJ7Bg+DwolmiZv46lPYGb+60sb7IgYBBa2uEpkO6g3+K1LBewnJsQBKxrT5BXXqRlVIzuZelswPXccz+H8gFPlrUBQ2x5ftAYgjAtMQwj2zTNboaUuZZtNem3jVb/rbJ99MyWPWmfXkHq4zfowc160Kn9MynGWv0O3QJ01UY5NCrLpKs2yaW7N+1OeX7pehMYrMJNGppLz23Vk07sm0VZ6L6eOObgkEEvb92Tbt+0Gw3LNF1DQXPWGyXI5DTnIs1CyqzaWKyBZtv5iUr1ETlWPSXFBmyWuOv8QOE4t4beXnCLFGrCasq7q2dLU0njTMegacGpCx4Ovb2wiH+Pzpy6aC+eHhd4a8E/lCGPoRh6wLCSboiLg2/NvyYmnP/je9YrNSMFLEgxEkoijgzmT2h8FIIE8XQZwqHJwbcWFCo7fItQtAHSIEhsHvJl3oPlvGwyWSk4AsG7IRqpEkoglo2m/ZjJcgMLPATw/cXIObc3InewFLGgawE8UM5LLEsWfMf/yeJt35zAmw3b4rex9S0JzoF4QxB45qHeMo9Fo9FoNJp1Smc0CKD2iY87apKonaI1pxVNXG0C0uANLTecBf1l4dad7iAWwnEsCOSHCMhcmW/lOORrD0Y2wNCDkGNZEHG5swHPkc/iky5wD8XQU2sC9js5Pul6eHwfn0w/6m1712gkslEsGh3i8/lfkFCYGsHit3X3XkHqHZB05ewKOvXHcvqpJkaH5IcII7w/ubiONv9fCR06s4zeLKmjjVi57xswXA+AszbIovMGZ9Ok36pol89L6ddaVghZL8ziHe8c0Z0KggYd9MVSuuH3Snd5UyC+QU52zqeObW+MNEfC4R2WLV78W2J1l8Gyfd+xnvxB6v3uUfQJg/zBoyiUeQUZvpGNKu/wDoHxwDQHiEDGGRQIXi8c9bSjnCm88jkZDF4lhOy3cl9f4AARCE5mOZTnUjTMcFrwX6gTQm8teJEV/tEtKvI4nz+wG5/nBk7TiST4G+kaCoSf509yl5u+nZv1MvCQJr6wn9fXRdHSq2lf7mY5ngWjDRzAcirLWSwYDhiCaZSbWD6MBR5W6K6GZZ4gOPGlLJezoAsg5pPXJwv2hUEB216SmG94vJbkFJa9WT5lwXP+MotGo9FoNOuczmgQAI+x7MSCVnnIZJb2BG72E1nQQoH4AfhF3/x0B8r3wyxoqbiL5SaWVrnHtgEYf/l5lmdZ0HUBLT0dlea0D7QCed0GEDDwHyypGo2gdUGwPVqkNmYBiL0wKz6Zfrz09NMLHn/88bnPPPPMH6aUTfapNqWgj8vCVBFz6JT+WbRNro96moKeWBjPLnTlnltvU6XtuK381ZaikohNfQMmHd8/k36tiiEgHh1RkEEhVh0jtqKD80KukWF6ST1t3S1A+/QKuTEIkIlNYUhZh/RCXnrppQWzZs3qCN1+2paD+9U5wrmX7FjNaq7/zREJE9Xz/WquRR7AKBCu4+3r+WtkmCRlFgnpd/dPVrrRXz8aiUtr4GMI09iafL7xfGxf/LVpAfdcfH6IB4wCSBOWtRCDwAUeFbYVUySfoyM30iMMtD+40fiG4HuCOgC6DuzKsntCEOgX5S6WwZMQxlQo4VjmCYbHhFKOBxEKO+aT1ycL1qGLAs4LD4HGtklFkM5xLO+waDQajUbTLnRWgwCUWLTQw+oPl+z2DowHkLfowOr9QtIdDDuIVnm0mqB143oW9HdvT9AH/k4WGCQgj7N0VA5jgafFhSwXJaYHsAAo7vfFJ11Q4YTXAIayfJUFRq2mQCUWfUzfYEErGECFFoactA1eduyxx75/2umnzz755JNnRWPRI50m3L59gujLiig9t6iWxuaH6LEtelJ51KEPyiIkEbXd3UrR5jl+2r1nkKYuraf5YZsGhiRtnGFS35BBpwzKpltHdKP7Rvag3n5JI7JMChqC9s4L0XkbZtEzW/Wk8zbIdo0CjYEYAisqVux4/Iknzjqd03zcccd9OGbMGHivdDmieWUzyHGmuC7w6xJ4DeCZWJshARsDRgco8U3c63WCYfLpnGnh2koYNzXrD4zl/xfLHyzoToW4NBB0K4D3ANYhECGUfnSZwzJP5rMgyj8eyN8T88nrkwWu/QtY8JDBkwjHhTS2bXOC48CDTKPRaDSadqMzGgSgL8B1DzEEoGChEgDLfXuCGAIPsKDFFufH7xiWdAfK/+ssUMKfYsE1tLeCiQo0uixAiYagD2hHIvmd2pcFRg0YONBH9F8sg1kAKplYhgBYHiNY4DYKQ8L2WJBE8nHRFQXeGzAM4HlHJfIMlv+ypC3BjOCmfr9/qM/vH24YphcEcTUwOsABfYI0Ni+Drvi1gm6cXUkDWdFHIEGArgHdDEmTh+TSsqhNd8ytdmvhGazwZ/kk3fRHFe38SSlN+r2KjumXScOyfJTvN6g0YtMZ35fRnp8vpTk1MTp1YBYFpHD3bQwhRGZGKDSc0zvUMM1RmZmZ62r40vRmm21ilpK3KytaurZD9nUJOI9ULLpIKruQjhzZ9bxKOheeIT8Vgz7KaJTH7d3NTqPRaDSataIzGgRQv0dL91ssUCansrR3v2qk4ScWBLN6j+VDFkTP72hUs0yLT7YLaM3p6BG5cZ8XNiG/siR7XGDb01jQ5xTPCFqoEGwQLUwN8wHPE+4FRl34hQWjMMCdFV0q0O8Uhpy0ZlnpsonFS5YctWjhwiNsy5rRVAwBWEp27hmgLFPQ1NJ6eqa4jv6otWibHgG3ts16P127SQ5tnuOjojmVVBy2ifV6d2QCNAL/wcr+vKoozeJf7IB96mxF9bZDP1fH6BeWsqhDJp8e6xoDMQT8Pv9P8/766whO77glixefsmjRIrQAdkliY/t/z5lyibJiVa3qOtDVwKgIMeSRurZu7OC0jeehWafoF0Sj0Wg0HYrOaBAAUI7g8o4gQHB/b+9I9XD5Q7R+tPYiDQjUBy+BjgY67OI6YFxZ12BoxkIWKLwdGRiA0HKPPqrJgmX7scBYlQyMIPAUwMgKu7HswbIny2UsySDQ1BEsOAYMAAhEiO4diJINd9i0580333x9ypQpL06bNu0Vn9/fbIC+5RHHHSIQIwbAE2DjTJP+ZEUe3gMXbJBFF20U9xY4sV8mPb1FT9omx0/z6iyaVR2l/xvRnYo27e7u+3NVlH6vjdHXFREaEDTp/lE96LZh3VyDw+dlETceQVNGgayMjCXvvvvuK5zuV2fMmPHGzJkzu3Rf8PABA59VQl3pdsyH4qtZFXhPOE6tIHVZ+IBBiGyv6fh4/VdSGX4X3Q7QGABDukaj0Wg0HYbOahAYxXI6C9yo8Qtlqz3BKAcYMg+GABgmMAxiP5aOSAkL0g8lFW7qqCChDyaW/V9iHgEToZwimBLmMcwW+rajLzxAX3cEbEI/TKxH/3d0C0DULrSiYR2UZhhuvApYRwVGFLjwo79psmAZvASaciFGJRJ9SJFH8BJobDsYmhAroJgFw0GmUklNG/bee+8bDh479u6xBx54dyQS2QX99BvDJwU9vbiW7vyzmrbK9dOh+Rn0Vkk9Ff0WHxmgm8+gt5eG6dOKKClDkM8UrjfB4rBNV/5aSUv49/SBma5R4fJZFbQ8puhV3v4G3n+TTJMO75tBLy2qoxvnoDdMU+YAooqqquEHHnjgXQcffPDd++67b9Ho0aMRl6RLE9l/4EOOQ2cpy1pEfhRzGhefj5QVWySUdWHdgQMfSSzVdEwQIBDfN3y/MQIB+skcnpj3Rg9oKPjewVCLAgWGXTQE4JuIUYY0Go1Go0lrOqtB4GgWVMoQMR+/41naEzSfIW7BMyxPsKA/PkY96Kig9R5KP64DSjwC/+Ha4LIOpRTeD/9hwbVi/VcsiPD8PxZofdgWXhtQZtHK+iIL4hTAZR4KMNah5bxxDVHTKejXv/+5AwcPPq//wIHn+X2+UU0ZBFAorWAl/po5FbTPl0tpDMvEn8vpj3rb7fM/+Y9KOu675XT8d2V05MzldAL/flEZdUcneGd52F2222el7u/7ZREyuYoedhTdOreK9vtqGe3x+VK64NcVtDhqu90PGgNpYxk4YODA8wcOGnRefkHBhfn5+X0Sq7suQjiRAwc8Iix1GEUi77qeAmgZ73LdCPjBwTXj2pEH0di7UjqH1B24waOcR7oc67gguCs84vCtw3drZxYATznve96YYEQcDGWIEuUYFniI4BuILosHsWg0Go1Gk7Z0VoPAQywIzHYkyyEszUVsXxeglRvB5NA/HMMPopLxMUtHx4so5vkLe/NeBbgHC9Z56z0twYuajHm4VeIX2yCfvG01nZxYNPp4bU3NkyxPxCxrdnOt81DU4Q1QHHHcln+LnzAo9gDTcPVPFtgWsBrb1PD8grDj/noKPwo6gw+4POrQIj4e4g00ZQxwwWgGhlxSXVX1eG1d3ROc5scWLFgArwwNU3/ooG/qrdojhB05lazY+2RbVeQPcaZ28tcZD6XPz+IjZVtlyoq+Iy37hHqZMb5u/w06enenrg6G3YUXHFyHoNwfwIKuWWsqiA2DEY/QrauARaPRaDSatKSzGgQQ/GsKy0sscFdHS3V7glbzF1gwhBy8FNBaADfvjg4UeBgBvOcG8xhRwTMMQNn3pgFULkjyesxjcHLsl5mY13QBnn322csef/zxk59++ulTfH7/BxKRAFsASrtrHEjMA0w3lGTiyn/jhRtO2fB4jYH13bJzfuY0n/r4Y4+d8vLLL1/8ww8/oCuHxuPQ4dV1Bw5+vD4jcKhD8lCK1N1OtjXXNQoYRucUpWJkWR+qSOQaIZ2x4e7isNqxA56hA3ql7XCfmpTByC59Wf7J8iALgriihX9NBbFh0DixJcvmLBqNRqPRpCUt1YvbjEmTJg1wHHrbNI1RNsaFbgKfz0fRaOzRwsLr0P9/TYFXAPr0obkKyieGc4O0F2gxR4VgCQsUX/QHR//4H1k6MrksV7FgOEcYWnqyIPjd+ywIpod5xAfAtWPZVizwjoC3xJ8s6IMJt2vkBZ49jM2PiPntEbSwteSx4DpwDbjmW1g6G2i9guFqfxa4xKJ1bJ2x995775/BGIZhZudkn55pGmN+GLIzfTNyH5JtPfb8GmKzMrvtD9No1J9fUHV9/Y/lZeVFpmlKx3Fqy8vLP/nss89aFTCssPCmkYbhTJNS9udjJJauDucJcbn4mm1bRxYVFaHM6pAE3/hzoDSMzZQSIbffRWfBEYIMxyYhFwRrrd9XHLlRlw4w2UmB4o7YAfg+IZ5LW4AYBF5g4y47SklDJk+e3M9x1Ltc7o1orj6IkWhs27mL64MYgljT9UAdBUGT0cAHb9v1BeKDvMmC9/hSLNB0LViHHcxl1gdcZg1qri4XL7PsexzHvpDrculRsU2RzmgQwDWdwwLF1GBBkDe4sqM1ur2BpwDSA4PAUSzpqPhqGifZIIAWoytZOhvdWRD4cXeWdW4QOO744+cHg8GBKEyhK4Yk0Y9Dd0lLg8DIPz6n5ZWVlJWZycq6SZFIZMmKkpJ9337vvYajRDRLVzMIaDQaTUtog4AmRbRBQJMWdAWDQGfsMoBWKQQShPvftiw7slzH0p7AEID4ARjtALIFC1rMNR0HGHI8g9kElp9YEEwRXh6dQXAt8PTYjqVd4BdzNik1y1EKeZn2/fGlkLWKxE+c5l+UUnNiQiBgpkaj0Wg0Go1G02nojAYBAK8AuOdhuLdFLIhk37QZuu3BeeFCP4dlNgvOX8+i6TggEKLnFoyWdASc2ozFM/J0dMG1wJ01xALWubdQ+fLlx1dVVe0Vqa/fTwoxTUiDfHaUzyzI4WlHyDQQg6RjE6ePsrKyvqurqdmH0zymLBw+KhKJYOhIjUaj0Wg0XQc0NHaeLnAaTSOscyXAo51jCDSkGwsC+x3szq17bma5hkUXIB0bxKKAq1hjwMAD1+4gS3IgRQCDFLxE0GUF65PfM3QfwXrsg3XJ4HhohcZ+GOQ92WAH16NaFizLYEk+JtYhPXjeoOBjfw8s89bhnDhu8gDyOE45C4bUgtdAu3DGGWdcbgjxz+qMXPp20zG0Irs3J2T9vS6Ks1VJQT2qltKWP79H3SLVFLWdOx99+OGLE5usEbrLgEaj0ayK7jKgSZF06TKA4UfRhRTexxg9RNPF0DEE2pD1bBAAA1jOZYGSN5gFwf4QGRpKFmIMQEnCPFqGERwPyhPmoUz1ZoEihiCBuMH9WXARaDFEkDwUWhirHwoV4gSg0OhoQaegZCL2wn9ZZrIgj1AIIugclNhk0FqOLhHYFv2q9mHBEE0Yu3kTFriDz2BpDXgWx7Ggq8csFhhxvmfJZ8H5X2ZJJ/AcbcTyNgs8QZJBvqEFHt4pCL6YzNYsu7GgL/q7WJDEQBYMl4nAdf9hSfYqwf05k2U5C/I5mSwWDLGJZxojazR0x0f8Chz7Q5avsWB9c9ZZZw2IWdZ0v2mOiAqDIr7gyhh0AkO7MQoGAv7vzYPVtmlh3j2KewxMN72P4nVCCgrGwuR3YjAGLDSlPODBBx9sVcyAhmiDgEaj0ayKNghoUkTHENCkBTqGQOdiIcsVLGNYoLCjBRdR7ndheYIFrbYXsECZe4wFX6nLE/NQpNCKejTLsSxQ1D5i2ZPlVhaAaPuHstzG0hEjUEOpROA8XA8KYRgEoPRjZAEYSKA9YTkUdcREwAca69HKfSIL8g7KPAwp3nMFwwnc07EfQKC+jVk2ZIHyOoRlKAv2gZYGQwDWQZHeleUIFowHDQOEp+GlA1DOMbb07Sx4phoCY9Z9LPASQX4lg48a9nuApWGgSzxr/2K5mwX5lgwMWtgPzyoMMMngXuG+4ZgN1+G+YpSH/2NpayPbGvPAAw8sNKQ8JWZZb4tYZEmgtrw8VFfhsFCwrqI8WFux1F9VZmfUV5Gvanl9qK6yNFBdXpNRX0mBmvIYr18WrF1Rwdsr7BffZ8XyQM2KWIi34elqHIPn6+L7VITjx1xe7Z6jtsLmbcp4/XKetzLDlRSqKa+S0XBJjAt9odSpa2sM0Gg0Go1Gs9asbyN5w0YxjabT0ZUMAh5QNovjk4RxxTEc3lIWWHLQ4o/5EhYoqDAiwDqJ1n/IVyyITQBjAQKjYdobm/wvFmzTUYGbOeIdwOUcSjgMJHBfRz9zjKcMJRgt+N7oDbh+KLtYD0Uf+0LJh7FgEAsUU1hTT2fBWMzwpLif5R8s6LoBxbeQBYo1ItzjmMhDeGEgX3EfYFBYxgIDSzoZBPDeeB8oz9iRjLeusY+Ydx3wSEF+JYNnDvvAQwAGq2Tizdrx/WEcaAg8W0BDIwO295pgkj0O1jsPPfTQVzk5OfBe2LVkefkxlqMqYrZD9THraBJix+UrKhZI06Rf5/z2mmGaO5YWF99O0qD6SPSHcCSyc0Vl1cRwNGaxAl9WVlZ+8rLKqv1q6+tn4UWurKm9vcaydq6sqn5OGCbVRiJvUSi04/zFS26MWQ5V1dQs/WvR4qOWLV++ZyQa+930+am2rv46zuSdhVKHPfLII631cNFoNBqNRtO2oC6E4MdokNujjQQjKx3OguHJMRx2c4LzYmhmr+FKo+mUdEWDAMCLDUUJv8BkSZ7vx4Jl3jzyyVsPgfLq9dP2lDpv244KrhGKKFq892JBoQmjAAwBaNVHfsAAUMCCay9lgbIOLwHsB1d2bAM3erToQ9mHZwWO9wkLDA0IzncnC6Lbo4BFyzWGusM0XNqhuH7JUsOCbTAkHrw1fmVJp4IYz0JztLQe4HoabufNIx88Jb4xUjl+Ml7erW8r+2rcfvvttax8/6lisT8MKW0hJYVrav7AsmAgEIH7VV00WvXAAw/MZUV/LlzrA8Fg3dNPP/1bJBKJjxWulL1ixYq5X37yya+8vg5dAaKx2JL/PPHE70qp5ThGIBCofOSee/40hFiMY6CTwIIlS+a+/vrrGEGg3j1PJDIf53344Yf1GPMajUaj0ax/0DqPrpaIc/RaGwm6IKBbJrpfPt2C4LzwAEYduUO5gGs0raGrGgSgwEI58lpVoQBAAfOGFcMoAYgt4PXFhgIGwT6wVkK8dehKgJZXbN/Rgfs/hqR7hQVdAnJYUABC0YdSCaMHnhkIjAVQ1OEBAK8LKPEwFGA7tH7DIwCeF8hTtPYj7yAwImA9plewYBvkPZah4EcBjOMhDXCPRx/96SzpZBBAOj0XssaUR+QNwDU2/IDgej0attjjmMjr5GfRwzsOfvF8JoP9vPUNn0M8q55HTEOvg7TBcRyTb7BrXMO0u1ApPxR1fvNcY1uvgoIydz5hfOPtfKz8+1ihx37mgAEDTMZvSFb4hXA3xHrsw9t4BjszcQzeTuI8EPc82Bcr1hecZEfHD9BoNJ2dTTbZJMplczp90zXpD+qX6MLaKunRvXvu9tttlzty001zDcNIXofvvVe3b05wXrfSoNF0ZvCwtwtpEFQwGfSJh9s1hgOEAtWLBe7pv7HASIAgg5iHGzyULbR6o6UcfYqhQAxngWs7WsXRRxv93rFvQyWuI4HgfeiDjhZ/XAesqCgEEWgQ/eHfYUEfd1w3WvzRqo8WfLj+w+UfsRk+Z9mGBfmGY8AtC9vC2+B8FvRjx7ZQ+BHHAQYBKLJQ1hDPwVOkOwLwokAgP+QNjCjJjGY5lQVRaWHQSDYKwBMCQWmQLy9iQRIIXomo9l7+eEYHgI8X8hCeFhjFIllxhDEF7wueWdwPdHnxwDt+IAvuF/K/oTEhLejTp0/ejjvueF1tfX12aVXxZT9+/uPSbbfd9paBzDfffTdt3p9/Pn3YYYeN5Erk1ZWVlT+9//77N++4xx4b9czKuoYV+ari4uJbFy1aVL7TLjtdakhz4z/++uvRrz777ON99933yOzs7EOj0eiMN954498bDRu2w/AhG58dDUeX/vTTTzfzfhVjx469PpSZucmKqrLbZ0yb8U0iSW1Ca4IKlpeXf3PffffeGw6Hm/MO0WjWBE/5ardvvkbTBM7IkSN7HnbY4VcEg8F+OqigphnQJRPBuhEnaY04/NBDafiIEVRTXU0vv/oqLV7s9fJdI1CHaixulKaTo0cZaEPSzCCgWR0YOqBQQhmFsgmjCTwEEFcBMQHg7g9jCbwr8It1MIjAsIJ9sB7GFSisUOzhOYH4AujTDiMCBMeBsor1WI6gggAeBBjRQaPpVLTGIPDnn3/SU089SZalnQQ0Gk3npV+/fnT88cdTdnYOPL0SS1dHGwS6PDAIoMFlA3duDTj26KNp4KBBVF9fT6+//jrNm79WbSII3oxg45ouhjYItCHaIKDRaLoarTEILFy4cNljjz36cywW0660mrYAzxG8rxDTBV5vv7Cg+5B2f9WsT9SgQYOCxx133BYZGZmZ2iCgaQYYBDD6FBqr1oiBAwbQFptvThWVlfTFl1+yfpHseNlqEPMKXq6aLoY2CLQh2iCg0Wi6Gq0xCHBF5c0pU1478YcffkCsB+3arVlbYBCAJxeCYmGIXHQHe44lHqNDo1k/2BMnTuzft2+/N0zTHNZcfVAbBDTMdSxXscD7dH2Crgsns3zvzmm6FNog0Ia0oUEAAT7Qn9oLyIbKjRcgBJkP13Osg0s6rg/B7vALSyN8cb1Agh6oMKGgwZCBqfRhx7EQfA9mxqYvZHXQKuOlwQv8hqj9SA+OhTRgPYLutUULIfqVIz885QIxENCvH2lGHmIe7v8AacM88gogL7HMi4mA/EX6EECvYSA8r4sAzoVz4pqS8xL5i1YqLwgjYi7guMgHnAP7e/cLafBarxBfANuhKwKWYX/vPmIfTONeI/9wfDwHXtpwf3CdbRlED+fzrjX5viMv0b0C14NuEgDb4bqRbtzr5O4QWIZrwLXhWNgf2yLvvXuF1jwsx/FwXEwj35BHmEf+4pnBdWOdd5+8e+61DCbfK+QJjoHlOAfO7d2TdQnyAvmF9CY/V0gHBGnFNXnKC64B6UN+IP3J9xXXirxD2rHMyzsvSCiOjXsB8B4BnAPXjetH/iJPvWcV+3vlAZ49pBHnQ1q85xfgGnAMrEPakH7vXjdLawwCXC6+NmzY0PFHHnlka8oVjaY58L4gQOveLMeyILK2RrNe+ec//9k3Eom+x+XeCG0Q0LQAvrmIy4RA1ZheH6DuAA8rDEWu6YJ0BYMAKtAdDQz/8SYLAgGCHVnQ6nEmCwJ+YLovC4KrIRAehhBEX3WMK34LCxQEgILlRBZEtb+R5UkWr097c0ABQT8i9I9vDUjTeyxorQGHsHzMgrFQEZQQ6UCAOrgkQQFZG6DoYNi/2925eF49xLKlOxevGL7Psr07Fx9W8C2Wfd25uBX0ahYoQBhFAGmDm9TzLLuweCBYII7rDUeI801iuYcFyivGjkW+PsgyMbHs3ywITghwDtwT7PsyC/bFfcS2iDeAvLmb5V4WBOnDMgQ7vIHlGhbc6zyWXVkQ4HAoC0DwPYxv35bgOcJ1bOLOxcEHCmnD84B8uJIFiiXShuu6hAXD24xn8cC1fsCC/QDuxacsB7Gg8v5PFhzrNhbkHa5vBAsq8mezYKjGx1kQgPBQFmzvgWA341h2Y8H+eA48YGHHEDvI33NZ9mNpj48r+tshXwCCIeIZQbmD68ZzMpnlJJbDWHBvL2A5jwUVAKQRwSY98PzinfGuGc8m8g73H884jofrxv3Au4TnDQEVcQ8QHBOBGhE4EwYunBPbAzznOOY+LDg/7lsyeCdx789iQd5BuVon/PLLL+urwqPpnCQ/T/rZ0qQFsVhMP4uaVIGB/isW1FFR918fgpGutDFA06npaAYB9CM6jmVbFigQAAoWWguhAEP5gFIIRRSKG4wFm7Eg8j36UWKZZxAYxQKrM5Sr61nQ4gcFA0oU3CsRQR7nQR5BOYGycDALoulDIcA8lL+dWKB87sCC1knsCwUDShzEA8oeAvDB6ADjAKK+I01QNE9hQYsoFA8o5Uj32oDz47qhwCCfcA2YR8sz1kH5RFqgcAMYOXBOKLJeOjGSAhR3GAKgeCN/f2K5kwURX5E/ULyQN8gzBH1BAMI7WLAv8heGBQQMhHKMvMZYspuyQMmF+yrSgdYr5OPmLDAK4DxQ+DECBCLyQxFD5HcoupiHIQbKMZRf5B0MFFDwoDxCkcP9hYEFRo62BMolnge0FANUaKBkIg3IIyi6B7BswYJRKfABgaEJRiAYsTwDlnetSC/yAb94ZnEcGA4wMgNc5HAvYBiC0QT3Dc8MFGrMYxr3FQYS5D9AevA84d5hxAgoz8mVLjyLCOyI/MUxnmXBh3Zdg/uBewRPD7w/R7Dg+cEy5CnuE64f9wzzMBDAeAGDFa4Tyz3wfmEZ3mc8s3h+8ayhXIARAXmP68MxMI18R37g+cAziPsB4wEMKXhet2IBeD9wHJQlKCMwnQzuF9wFUU4g715g0Wg0Go1Go9FoOjwdzSAAxRsR7aEYoXUfyhncd6E0QOFEyzBctDEEINyIUYnHPlBs32XxXKsBWlH/YkHrYSkLlAe0KkI5h2IJJQzKLwwAaKWE0geFBG7PcB+CnxuUYigJUE6KWKDcIQ3YFq2PyUoplGZYOaHo4hxQAKEsQ2nDNCKpom8SovBDaV5bcK1fsOC6oBzBaIJlUCCh9KMVHgourgluLQtY4CYNZQxpwjSUUwwhiNZ3uJc/zAJlE4o99oPFFu7wcL/GkIPfsqB1G9eKsV1g/PgfC4LCwBCBPMVxJ7CghRyGhg9Z8BwiDVDwcB+xHooz7geMBlC8v2ZBNwJsC8UZ9wQu3jNZcH6sR4s97jfcwNva7TrZtR0gD6FcIk9gOUZeH8+CZw/5h/xG3sDIAcXdC4qD9M9hwbXgOcCzg1ZvuLTD4wIGkl9ZcEwYq2CoQd7h3LguPLMfsWDYQ5wnuVsEtkE+QjCdDPIKRgG0gCOPYSBqD3B/oejDOIWAZjAqjWWBUQBDMiKdXpcCeD2gBR5eDMgv7z3zgHHhvyxYfgwLnpE/WFAOwMAA7xsYpbDsDRYY13Cf8Mwh775jwXOC+4T7kJxHOA/yDb8Nnx1sB28aL+9geNFoNBqNRqPRaDo8HckggIo9FG4oWlD20VoMhdar1EMZhCIxjQV9fQAUbLSUQvmB4pjcIgqlFQqABxQyuL7DAwEKMFqmobihNRGKBxQ7KGgwLKB/8pcsaKmEkouWRewPhQVKLFop0d8e+6PlGF0ZYBxA2pEmeBig5fJnFu8eeK25+G2L+wIlEgo7Wqgxtj1am7EM1wcFDUoUDBG4PuQhlCYYQGAEgMKGZcgvpMdLG9KFaSi6cL2GEQDzyEe0duOa4eUAow1a9KG4efvgWBDkE/L+CRYYAHDfvHvobYtfpBVK4ess8ESAwgfDBo7pKcgw/kApxz5QNmGMgEKJ7bxjtjWeAo5f77o80AoO4wTAOu8X+eNth3nEAICRBAYlXCsMV7gmbIf5ZLzjgOR12BaCvATevQJeXjfMA2yLY+A5TT7uugTGDpwLRhy8M1NZYPDB+4x30rsmbANB2rAMaW8sjXiHkF8wCOIaofx777KXF42RnHc4NpR+755498c7X0ODAEjOO2yv0Wg0Go0mPYD3IOqTaGRBfRGNefBUba5eAFCHb4tGOI2mQ5NcSU530CoNpROxAODe/xkLlFkot1AK4MqL1nAovDAAoCUfygiuEQUCWrqxzAMtutgOhQYUfngdYF+02sNlGAqL5wYPoMQBKG5QriFQjKFIo8UWig7SBc8DeAJ4bt5olUTrP1ookVZ4JKB7AZZDgUb6oEAjLWjBxT5oIV5boLgA9KmGEg6DBApHGCNgJABIN9z6cU5sD0ULfanRAgrFFq272Afu6ViPQI9LWdDKC5CfyA8ox7gX6OePFlzkCTwIcB24Vs9TAoYcKF1oVYcXBjwW/sGCfAFwY4dRAsYYHAMxBbA9+okjjchTKGvoC490Ii1QNKHM4RphDMI9R0t7Y8rk2oJzwMMCrfZ4RvBMoZsJDElwP3+MBS3fSI+nNCJ9MFbAXR8gXchLGDpgrEJeIh9wXbgfMBLAswJdDKA4f8KC/MUzjG3wDqDlG9vCoARjFDwQsBzPD86FcyCvYCxBlxbkP9KOZw75CwML7nV7gPsIrxgYafDs4/lAtw94wkCQF7g2/OJ+Im33s2Adnq3kjzmuC/MwyuEe4D2DZwHeLZQHJ7DgOYHgmcXzgGfOMyAhX1FRQGyGuSzIYwjuGboK4P3FOWCsw/G9bkB4R5HfXt7BmKPRaDQajSY9QAMd6mVoaEK9Et13EYMK3rDNgS6L8OzVaLo0yZXtdcqee+6ZqxQdJ6XMUzzRFPFo2863H374AQJ5JAPlCQoD+qhDiYJLNSrxMAZAMUWgNihoXsUeChAq8QAVeBgAULnHdlCs0E0AigL6NaNVHAo+jg2FEn3BoXTB7R0t/uiSgGPgXNgX54DCAEUVyiwUMShgcKtHOlG4IE1IA1rCYRCAgoi+5VDGsT2UWih6UOCgHEJxwzlxTLg+r00LNzIY50B60QoLjwYoSZhHCyv6qEM5xDVB6YGrPxQjKFDYHq7byF+kA/mEAIgoXGF9RdcITyFCizi6EKC/PAwnuAYUxoiHAM8InA+xEqCYIiAhgjxCccZ9gZKIa4dBBmmB8QVpxrbwBMF5kQYYLJDX2B/KJOJDQKHEfkgPDB5QCnEfkLfIaxwLCiIU5rYC9xMeKXAdh9EH/coRywD3FPEksAzGKtxLfJRglMC1QBHGRwl5jPsC4xMUUwTQgyKPgI1QOGEwgMKM+4B+9ugSgG4FyG+sx3khuBe4n1Ca0T0Bzx26VeDZmc/yKAueO9xXdJXBfcN9gkEL+QbDGgLtYRru802/jG0HjALoxw9DELqm4AOMZwEeJjCE4b3Fs4B7iGfQe/bxzOIdhVEEIG9wHLyjOAbyANcPrxvkJ7yG8D4j73BMVApw7ago4L3Ee41t4d0CgwCOj2V4lmBcwL2AVwqMPshr5B3KHOQ/nlssh/cMzoP72SK7775XHynV8UKInObKPUSm5fWzlXJe+uijj7QHgqatgGEXRkaUU/B884y5Gs16g+uDXB7SCVzu9W6uXORyE+Xil1wfRB1Do2kO1LdQP4fnK0AjIRoAUFdDHRFdT9Fwhbo+GuEQqwr1VdSFUC9D3U2jaRQus7pzUXUyl1ndUiizvmKZznW59qhftxnrohW1Udpg2EFUbJBeLw4AKulYhoOhddEbyg/LsA7GDigi2AfzUL6xDq2JycBIAPd5KCQoNADmoWhASYNyAkUF+3vrUaBgP7Ri4thopV3OgvOhYIHnAM4PxcxLF7bDcaAsYxtsi3QDKOlIG46JdLTFQ4RzIO1IM/IAihTOiXR4acJyXCu2wfnRmopzI91IG+YBWsAhUI6S8w/KGvIC14T9cAy0VEOZx7kA3LeQFuQV8Pp0e3mJ42J/bId1SB+O5Z0LSiDO4+0PYwWOh7TDAIM04rzIby9tDe9XW4G0Ir9wbuQt7hXOC8US58J1A1wHnh9cC9KI58HDew5wD5DP3nOA5xhpBjCyYBkMUlAOcQ48G9gP58VzmfwSYXvkAbbHeuRXcvcF5AveGyzzvGTwzHl5uq7BtUC8+5P8bHrPg/fcec8cQFqxn/e8YhrLcBzkBX7x/OE4Xt7hXuD+IC8A9kHeYTucx/PU8EDlwdseacB2uM/IcwCjDJbjGMhXgPTg+WyR1g47aNvWkUVFRcgbjaYtQLmK7m7wDIMHHOK2aDTrlcmTJ/dzHPWuHnZQ04bAQxMGT3w/EWMKjYD4jqNRDuUgvv9Hs6AOie6/8ChGzCkYDlAHQDdEjaZR9LCD6QVeZs8YAJDRUGqgDHgKA8B2WA4l01MKPZdsTyFJBgobWlaxnQf2RUumVzHH8ZPX4/iwMHpKDfbHNpj3lD+cLzldSK+ncHvb4jgQ4CkrWN8W4Fq9NOOYaCHGuZLThOVIE86NdHvnRn4lK2bYFx4ADfMP1+BdE8BxvOCEHjhusuKJ7ZPzEsfGceDVgXxE0Lzkc8HQkrw/WsexHbbx0ojzJaet4f1qK5BW3Hd4LsAYAHCfMe8ZAwDS5V1LsjEAeM8BfpFm7I/89hRagOvFMb3CBNtAAcXxsBzzyWB7nA/5CPCLfEJaIchbnAtKL44BaS9jAMC1Jd8fTHv3x3sesI13Pz2wPPl5xTaYx/OGdxT5g/nkvMM75BkDANbhWnHNDY0BANsij7xnGO8I7q2Xdzg+0ot89/IuJWOARqPRaDSadgPfcTQCwOMPnrDo0okuhjD8wzsSxgDoPWiUwLcecb684N4aTZemIxkENBqNRqPRaDQajSYZxORCAwAaiNAIgG6BaDiAVye6rqL7Jrq7wmiAroPYFkMIo0sB9tVoujTaIKDRaDQajUaj0Wg6Kgj6izgp6CKFuE0e8NI8mwXxwBCMGjG+ELcK3gPoTnAeC0YC02i6NNogoNFoNBqNRqPRaDoq6NYHzwCve2UyCHCNQMboIohhydGtEkGZEcQYXQnR1VWj6dJog4BGo9FoNBqNRqPRaDRdkM5qEMBwdBgaDOOJe4J5jAbQ2uAhCFCC6OeI2J6KYFsvQnmqIE2tOYcnraW11wLxotK3hs50LY0dpzlBmlr7jCF6fWuuBdu217W0ljW5FtzL1tLYsZoTnKe15R1GQGhYjnhlCUYj0Gg0Go1Go9FoOjTtFlmzDYYdTBUMrXQFS2NKBk6MsewxJEnTifib3Vkms7Q2nxD9/FKWL9255oFicSsLxklvLXCBQvq8aPTNMZ5lTYfuQb+rN+KTzbI21/IZy1UsXqT85kCAmGtY1uT5RV+xVMebxXOEce1bC8b3x1A2yZH1m2I3lptYWnstCIyD+/KmO9c8MFAVsmB8/taCCLwTWJJH+GgKjPePsf8xJGBrwD2/hQXue6mA52RsfLJVwDXwgsRvS2zHcgcLho9sDLggnsuC0R2aRA87qFnP6GEHNWmHHnZQo9F0JPSwgx0TjFs/imVYI7IpC4YdSVX5glFhe5YdWymIZuqNWd4SUNaQtsaO05JsxJKqNwKU9caOkYo0pRQ1BGlBmho7Rkvijb2fCrh/jR0jFcF48qmCZ6mxY7QkaEVOFSjPo1kaO05zshMLWr5TAfkF75jGjtOS4NlMtZxANF+kq7HjNCc7s6A1PlXgAdTYcVoSlAuptuwjz4azJJcfyTKEZU08GzQajUaj0Wg0mrShta2Sa0w7egjANRite1CWvLHFPaDYfMNS5s61DI6xFQtaWVK19EApxpj0GNak4fmbAi7IUDJAKvvgviE9OAfG6U8FpAvGDShtqV4LzoNWbng6JI/13hx5LDCI4Dpacy2I+prqffGuBcp0qnmM82BMeVxLqi2wMB7gWnC+VK8FYGgbjGGfCtgHBoHuLK29L5+4c6kBg8tm8cmUrwXyE0sqLeoARjDkF/It1WvBO4mhgWaypOKFAHDfd2DBvqnef2w7jwXjDqcKrgXPc8NrwbEwpNHv7lwzaA8BzXpGewho0o516CGAstn7DieD70Sq36RkUJ9M9RsDcG7UlVLxQE0G305Ia8+V6jczmVQbEpJBuqLxyZRZ02tak/xDF8rW1AdwHjwPrb0m7NeYbtEc2Afnae3z19pr8sCwi62ltc8Ergn3KFW9wAN1aTSktDb/cE2tzYc2LQu6godAY5m1TmhHg4BGo9GkBdogoFnPaIOAJu1YRwYBdCM7lqWhwuEpLy+xYFi6VBQLGOiLWLZlaY1yCiUEke4vYYHROBVgeMa54PnWGgUC58I4+v9y51oG26P734ksa6KQXceSaiMEGrjQpbG11wSFEQ0ql7Gk2kB0EAuejwyWVM+FvIAx5S6WKViQAjAOIQ/2ZGntNaFr4eWJ31TYhwXbo/Ej1XPhPuG+YijFf7Ok8tzCYxJdHw9l8fZPBeRfBcv1LOgimwojWNA9Ft6qrXmnkH84x5UsaNRLBXT1RVnQsDEP14j8RFnwCkvK74E2CLQh2iCg0Wi6GtogoFnPaIOAJu1YRwaBJ1mg7DYFlOfjWVIpX6G8fMySanfJhuB9mxGfbJFTWB5iWZMuaFCUYLRIBRz/eZbD3bnWgzg/iN+TCqexPBqfbDXwsIVxB968qXA/y1nxyVYDg0Cq3icwbiDOEbyGWwsUzwNZUo2ThFhMqeZ1Q2DgOJolFU8BdItFLLI1uSZwHsu98ckWOZnl8fhkq4GXKryCMbRkS0CvRVlwgjvXODAI4HuYsoeDNgi0IdogoNFouhraIKBZz2iDgCbtWEcGAcR8QcsqWnKTQT0XrcEIKP0jFqQAXN03Z2msy1hLoPyGol7pzrUMjA7wEmjtyEG4LnghtKYbHOJooYtqyi2jCbA9uqhCWU8FtDyjW9+aXFM1y7csqQRlBn1ZvO6QrQH39ReWxe5cy6C1GQGzEYesNfmHa0LLNrpFptrCjVZ0XFNrdTS03OOZmO3OpQaMXxuwtPY5x4uLayp351oGzznyr7WGL+QBukbjmWi6sFgVPOcoCxo+fzgWygIY637GglTRBoE2RBsENBpNV0MbBDTrGW0Q0KQdepQBjUbTkegKBgFYkzQajUaj0Wg0Go1Go9F0MbRBQKPRaDQajUaj0Wg0mi6INghoNBqNRqPRaDQajUbTBdEGAU2X4JiJb24y7szXdjn8jCl7jDtjynb7nfc0+tZqNBqNRqPRaDQaTZdFGwQ0nZrDJ768ybizptwZI+s9QeJdYdA7JNV7WbHsV4846/Xxic00Go1Go9FoNBqNpsuhDQKaTsmh57zac/zEKWdIMt8wpf9CIc1BJERQCOGTUmZLw9yLFD097swpDx094aVtErtpNBqNRqPRaDQaTZdBGwQ0nYqtJzzkO2LilONMZb6hhHqIFf9hth0lpWziP64oFse2SAgRMAzfBEv63ho/8Y07D5/45iaJw2g0Go1Go9FoNBpNp0cbBDSdgsLCQjl+wqs7byDynyIpHpdC7siPt3Ccpod0V8ohx46REDJP+swLeetp4ydMOfOwM1/pk9hEo9FoNBqNRqPRaDot2iCg6fAccc5ro2aVbvGoEnKKaZpHCyIfPABY5Y9v0AIwDNhWlKQ0NlKSHjCE+fYRE187beyENzISm2g0Go1Go9FoNBpNp0MbBDQdluMunFYw7qw3LiXHeEMagVOElD1tO+Z2CVgT4t4EAoaBbYQ0Hg1K+5kjznxlz/HjXzTiW2g0Go1Go9FoNBpN50EbBDQdjuOOezpn3JlTzo+EI9OlULdKITeIxwlwElusDfH4Aor/GYb/MKWM16hn4N/jzpmiAw9qNJqOhmDxvvNrZinVaDQajUbTqdEGAU2HYcKEb3yHn/navtGs7GcNad4lpbEZbADNxQlwHEXRmO1KLOa44s1blkNNOhPwCngbSClypOk7Udj0xhETp1wzfsIbAxNbaDQaTboTZMlmsVnqsECj0Wg0Go0mGW0Q0HQIjpzw8q4VctGTQonXhOEb6zg2K/uo466u0cMIEGNlP2bZlJsVoC2G59Euo/vT7jsMpD12Gki7bz+AdtyqH200sBtJIVzjgG3DOLD6sbAM8QWENAqkYUx2pJo2/swpV46f8GJuYhONRqNJV/CNR5cnuE+hwNRoNBqNRqNZBW0Q0KQ1B539+sZHTJxyozJ8b5DhP0ZKEXKcGK9ZXXm3Ekp9Xq8M2n27AXT+yVvTlWdvR4UX7kiXTtyWLjxta7rglK3potNH0xW8/Lrzd6TLz9yWjjt0BG06pBdlhPyuIQEGhYaohAFCSjlCGr6blfC9yuk6bL/zpgYSm2g0Go1Go9FoNBpNh0IbBDRpyRHnTe19xJlTrvU7aro0zOuIRK7jxglorBWfKMqK/AZ9c2nCMVvQ9RfsROefujXtudMgGrJRD5IGutGuTm5ugLbZPJ+OHDuMrjl3B7rqnO1o750HUWbI53YnaAwYBtyuBKZ/TyXouSwr+vIRZ76+Z2K1RqPRaDQajUaj0XQYtEFAk1bst9/UwBFnTzlCWZE3DDMwSQpjI8QIaCpgILwCggGTxu6xIV117va0z24bUH6fTPT9T2yRGsGgScM37knnnLSV60UwdMMezcYYcGAUECIopW8sCXrtiDNfv+P4c18fnFit0Wg0Go1Go9FoNGmPNgho0oYjjnghlLlB9C5l07OG9G9vWxFWyJvu9gqFvaBXJp11whZ0xrGbU59eGYk1a8fWm+e7xoWD9tqYhGDlvwmrALwVYBgQQuQYpu+i6rDzwl7HPrthYrVGo9Gsb2AZRQwBfOv1916j0Wg0Gs1q6AqCJm0QvTNHCFLHGobhh6LdHLataMOB3eiSM0bTTtv0SyxtO3KzA3TiEZvSUQcOI59pNGkUgMHAtmxaUVFNS8vCo8vKw2cmVmk0Gs36porlD5YyluVYoNFoNBqNRpOMNgho0gabrO6KhGyqe4AHPAP69s6ks47bgjYa3D2xtO0xTUnjDhxKRx0wlAwpKDnWIAwBoLo2SsVLq2hZWQ2FI1GSUm0RX6PRaDTrnRqWS1nGsczEAo1Go9FoNJpktEFA06FASz1a7087ZjPaeMN1ZwzwgOJ/wJiNaJfRA8ixHXcetoBIxKKly2uodFk11Yetldv6pEQFXKPRaNKF+SyfsETcOY1Go9FoNJoktEFA07FQRIfsszFtOTIvsWDdE/AbdMK4EbTFiD6u8r+svJaWLK2mqpp4/drzFtBoNBqNRqPRaDSajoQ2CGg6DDHLpk037kV77bxBYknqhFmRX7q8jkqW1VJFVesbynKzAjSgIJuWLa+hFZX1ZCe8BRoiSDQxLoFGo+lKqPFkLN6w+8BlQ/sOXbB9/1BicZMsHZK/f/GwgnMXjygYmFi0xiwcmrf7kqF5dxYPyzswsahRFg8r2Kp0WP7hf20+qFtikUaj0Wg0mi5Gu7VtTpo0aYDj0NumaYyy7aYjx/t8PopGY48WFl53RmKRpotw+FlTxrA6PUUKkYkI/slgNuAz6Mqzt6NRw3snlrbM7D/L6avvltDc+ZW0vKKeHEdRZoZJfftk0/BNetIOW/Wl3JxAYuvG+fGXUvrPG7Pok28WUU19rMmXRkiT/MJ59Yu3TkF/XY2GCgtvGmkYzjQpZX+HC8CmMAyDuFx8zbatI4uKiuJ9UDTrlOJhvc81SG7qCGr0xiSXQE2+84qkZVp39fu5bHZi0UrUoEHB4lDkAZNovzCJswfOLn4tsYrPnTeS9z5dkTOrXC59YuQsihYPzXvVEOKwmBL79ZtT/M6KQbndIsHQJEeoqr6zS69J7Noiv21MgWwz778ZUu5Y66hxfWeXvJpYtRqLh+bdHxDijJhSHyghvhdKYUSC1OB8q8vMnLzRzLmViSUrKRna92Aip8ARSQZSpQRnam0s4H/biFm9TeXsyesbfylsTo2hKp1M+Ua/mcV1iaUrqRiV273eCp4hifL5tVr1YyHI4CX/KphTOm/JiD4TDSWG8TarngfbCPqs4NfSFxNLNO3I5MmT+/G3+F0u90Y0Vx/kchPG97u4PnhhYpFGo9G0O6zDDuYy6wMuswY1V5eLl1n2PY5jX8h1uaY3TEO0h4CmQ4AXcPgmPWjoxj0SS5qnpjZGL0/9jSbf/Tm9Ov03+nHOUipeWkOly2vpz/mV9L+vFtKDz3xH/3zgS/px1rLEXqtSXFpDDz41ky64YQa9+f4fVF0XbVIx8FDElV6NRpP2KDLGSiHPZD317MbEJHm2n0U0ss4TKcSZhm00OsyJmD8/zNv87pci3yS1x4vjx/+tbFs0mLXY80nJg7qvKDATS1fB9mVlGVKcy9u1yjieG+i9jV/IHWts9UvB7JKVRoiGVPTv30MIcVAsXmqNyJbisgxDXpyKBKS82CB5aW40kp043CooYV+baYgHMyU95Ek2zwtB/8qyIn1J2DtnG/KBDPH3+lXEJx7kHLzdXxNt1HNBRYO5yhETQkJeFOT0hBKCdGVL4wJHSfeeKEVHZwrjwiAv97bBNLZRJPZ3D6bRaDQaTRdHGwQ0aQ+af6QUtM1m+eT3tdyAtaIiTPc9+S395/VZVB+OkY/3MQzpHgNiGMIdQQDLf/2jjO587Gv64NMFib2Jqqoj9MSLP9J5171DDzz7PZVXh8nv5+qvDhag0XQafIqurVfOWFaGD2gojiH2iyrn14hSynbERYLEPo1txxr/2Kjwf5c45OoIml5nOxWC1JbbL/zcn1iK5Q7UWj5utCAzM95E6g1kkvBYqDWkE1Os9hJFMZ8KvL9h2+I0n1tUqYf5xz1kY1RnWuNDUvTnDabyCc+scZzz6hzn3Oak1lHn8PWcH1ZOlUXK4UKx0ePzwliNo2zedlJtTF1aa6kbeN95fG2WEkJJJWwYIjj/X6m11aW83eUQnr6Mty3kbas56x1smzjkKoRZOE9tTvOSOocm1NvqyDpbHRFV6ks4DBgy7nnA+RtTPB92nBuxPuKocXXKuZ3PS1JR003TGo1Go9F0IbRBQJP2cLWQsrP8NGTDlr0DLNuhV6bNoc+/W0KCFXgYAJoDhoHK6ig9+crP9Nk3i+mTLxfQpTe+T3c8+hX9Nn9F3IDQwjGS0TEENJr0Z+nwgl1igs42FR0plDi2obCqeDx/HHvxm8+FiLOvUnTCKts46mj+PSZDyCP8tnXZB7vttrKVX40Y4V88rM/ppcPybpPknBG3I4rNzBWxuxbzsuJheeeyPgyFVSmhMpc79QP/GtE7n+czUHjwsfMw71MxtHKnXvgwS0f0Hsyf9V1rbFXiOM5HicWrsXzjHjl8fUfaSvF/+UL/2aVvFcwuvZflvuak7+yS+wvmlN7DyarhhDVdf2BNnv9EQ/7wnX1/L7k9P6huYwV/Pi9badF1d1bG1L5zSm7nY94K4enbMkzzXtbha/kAdUHLbLL7DOeV5POU962kZwvmlLzE+77CC+c1TJRbfEvCeV7Jm13yqpDODDteSrcqbzUajUaj6aw0/UHXaNIEKPkbDexGA/rmJJY0zRffLqH3PplPpiFTiv6PbRzl0F8LV9CVt3xIl9/8AX3+/RLXUJDqMTQaTcciRs6QoBSncAlwrCJnT0VqZ1LOrjy9ByuuewlSe7Ny6bqrC0Xb8foxWMelBbbZjfXdw3j6oIAQJzuCjuq9bNnKb+lyuzQglTwp1zAuCQl5pilkN5+gnKCUZ+RKeYlQYiLvj5Z/aLS7Wz57WsCWH/H5djewUND/ufOSXgxyEcRLUu7X79hyZz7XRkKoT/r3zZiTWLwaMdO3i0+o7SOO+on3+V/JkH6bLRuaP7FkWMEZTQqvX7xJwS5xRTw1ZVrEMuP5EunWaF2D07natUWdMKLGZitBS7OMGJwBGoUT4LCy36c0V11WMiL/Yk7jhZypIxLuFisNs67yr+hkrC8Z3ucC6RhHmfHUr9xGo9FoNJqujDYIaDoEfXpmko+V9OaIxmya+t+5FI3aLSryriHAUVRRFabi0vgQglU1YaoLW+Tz6ddCo+nMSIdsVoZJSXpISXU5a5efCyn+w8XCLVI6Z1lSHSwk/cQaIyud6hxbqDNYf7zRIXqad5/FquSXJMWEKtteIUit4tI/P6ss7AjnxhW2fW69ovMsxzkl5qhTwsq+p8K272WltZCPW63cIH7iD1aKo1wesd4q/owp+onnV2Cete46S9HPXFqxtIzajUw+xqGIlicN8ab4aH6jyrTTv3+IHDovKGWGIDHvj34blyjDOiLXlA9mSHq4KenG6w3DOQNFZ+JQTcLpRxxYo5aiI5dskj98GZWP4nnEG2hUCV82tGf2ryzf5+VlOsLc1i9FJi9ePssoa3pIGD5SUIo+LDcESdwelHSnX4hR6HcRU1Z8VAelDJyQr/VMP683yfiXKcTJvB3WtvCV0Gg0Go2ma6A1H03ag5b6vJ4ZibmmmbegkpaU1qAynFiyOm49kKuq1TURKl5aTcvLucoaixsQvBgDGo2mayAdqmKlfBuD1O7KUWcKRf8kJR7x22JLR4lanrdiQlaykn2xj8SdvO5C/mhupYSyyFJlXKLEEodayTYzCSVKMR93Z1sou2BO6RMQLnb6SZL7scI/p1/WwK8tYR7Ix97NJmMXiCPk7g7JPXh6V8xb/BtVcveYz38kK7UtFkzFJflbmIIOrHfU71ZQvJxYvAo4TnGWPdGQYt8YNGUu8jaYN89kFf+DMsu+o8ZW/9eUVNj2bXxNr6eSFhSyPiH8QhlTuZbxNV/Xe4YQWzSWXyAqzCu6CXNan240XSl1Y9xtQHyH0RfcyQY4WXKpMsRFYZuOCzt0rCdRR42vt9W/+dy3Fw8vOD8q6B/1WG47p4Yd50dLKSei6IGwEkcraT6UOJxGo9FoNF0abRDQpDVoZoJBoG9eVmJJ06yoilA4YnFttfH6KmIKhCM2lZbXUunyGjfgYHy5+6PRaLogMTNwY1jZByklzrMV3c8yT0lVwatQmBjSFlU8/bOl5OdkiH9FDXlCv9ml+/O6uYJUoyMEsCac5xCN4/VjfqYRfrXboCDr3ogJkM3K9+jimsVPmrZ1r1TOPSuFnLsMllWWsQSt6P2Lh+X/a+mwgQXxozeOJHVKSApTCvVYY0P1gdKR/UZxms4345ZRd5m/V1QWzCn9gOWSvnNKrmhK8meXXpaHfvq7tdyFAUYDhzV7zqOZPPsZ58U3vKyaZZU6B+d5PEaAUF8bJAq47M6XSpTWISBiVD3orksCx/2moCDDrLdkTSzr/eVG95eXy+6vQPLyhrwUjEXe43Nm+KXYUgrKXP7rgP9h3cKs0mf4ZC+6J1dqQFTRjHzK+b50RO+sn0fQ38EeNRqNRqPpgmiDgCbtEajZZfoSc01TH7YSYbpXBYYAVCWXl9fQouIVVFMT90LVhgCNpouiwh+x4n8kK4b/M2ORf/iVcR2XBydwUXOgJLE5lyPbcJHhBvljBbtAKNqWf0dLW51m2urGkqF5rwght+TVJytHXLTp+FmrBL+zlLmQFdNS3m9Q/xFVWQv+UiGeh5TaSoRMQccYCeFzHmNKOiYkxHFBluR1EJPoaEPRAVGyGh3iDywe0X0gp3WPWluVmUq8n1i8ClB+lWX/n1/Q4LByZkYcquVrlHapoaAUlwzvc3zx0LwblgzLv76hYHnJ0D7HFnJ2fJg4XrMgSAJRhI9/olVrHuIn/zGOUj8nG1DcolqoEYuG9t7RiFGdcugGpejGmFKTSTkvKxIDVQNlvWJQbm6/XLqdHGNqtlH7Tk97xbuQHk75O8Wlc6ZH/P6pfI7Do3wDHUcd2X/Y4um8blrf2vypnPSD+NiK83esQeqdUmfFdMc23+rp9D08cXhN16ZhfdirIeiagkaj6fRog4CmQ2BbjWj6DfD7Vg0CCEMApLYuQn/OW05z/lxKy8qqqb4+SvHGK41G0xUp+K3yr/5zSl7687eSGVxK9JOShilBiFo6h39vMh05RQn1O8//6Bii2HGc/7OJruL5N1jJt7lcGe2QKi+YU/pm399KpomiVfvVV6tIsXBUCR+7IELUw86MIqp/jlCqWlDsAy58DuASat+E7BOznYvCjlMXVmqO7aijktbtGxG0P6fpdMNvL04cfjWEHdjWEGJjReprx7BnJxavQr2jsrnY2zOq6IOYoyax4syTSoaDQccf7RFkHfq0TMMozJCiKDNJ3Hle7ghx6kFbk7E7wh+mhgpkRVcMXLSovmd3tYIL41W6CyDYn0/QpUFpfOr3Ge/6DfFUiCXDEM+HpHyX/Or15XbPXonNXWpDmQaX3QM4/zYm4bjC92kQF+hDDaK9gkLuyOswhMM8zusevO2WISn25OsYw5+H7aQQ1Y7i+6qcXoqcodjfdkLrGtAAAP/0SURBVJzuicNrOiH87O4dMs0ns01z+wzTvDZomtcEfL7TeNkzLI+zPJ3h853qN82LAobxfwGiDXn9P4I+3wM8vyfW+/3+TRKH67AEAoEN+NovDvmNQwM+eTpPX89yHcvlWJfYrMORTdST79G5uBa+XzdgOmQYB/P81SzXYFmGYewb9MkTeR7XjGVFWX7/8MQhNBoNow0CmvSGtXbLctzYAC2RmeF3Aw9yRZe44kfhcIzmLlhOs34voeJlVVxj55o813ora+ppRWUd1YW1YUCj6ar8NWhQcNjQvIt8igJcLPzFhUEJlwYRViT7OcI5iRX/bJ4ulrYzURpiX54eyTpukKWUNc6FPH9+yZC+eyUOtwrD55RV89eVlVLqbVtW90zL7sbn6KYk1VG1fwEp//ekrJoo2VWsoCKIYKYSgnUR9Zc05RI+fyXWQfg8K/K7mT8V/Fhamzj8KrBeje/4OFMI1q/FlLxZyxotLAdlDlrOhd1kQ8qLDUlL+XyruP4rJZ1ax46EbXVzvaVOqHXUybVKnVjnqBtqHUehKE5smioyVmNuunRYryFl1dZILpfR72sVY0LMcco4Xyii1A9h5bweVuoNnn4/4rhBFsv8IrBKUMHPZi+p8FFsgjKdnZWI7GQqa1tO1slS0Pduma9UJe93Jl/n7nzY3WzH2LOe019nO7N9vJ7PHuZ1rxvSPoz3Hc0fhV0yrIznEofXdEJspTbjnxP54b2Bn4lL+UE/UgjRn+sDO/OzcDLLLvwOduOnYw9efhkZxnP8zl2pHGccbzuE9z1O2Da6+3RopGVtwT83K0dw2Sau4NehiOVGlit8tj0wvlXHwybagO/rP/n+3chlwOW8aALLUTx/E8tkXnatknIfUuKixDVPllJcw/tt6h5Ao9G4aIOAJq3hAp0s26YljddxV2FQvxzq1T2DYpZDJUsr6Zffi2lRcUU8rgB/BXAsj2jMosrqepY6ivC0RqPpWmRk1pmsFO9vSrEPlw77ccXxEEPQUYYUE3jZGZjncuMAQ4jjWdmeyMvO4ukTedmhUtKOrGAerqTdZCuT49DskMFKulJ9bMPoRkIFyRFlfYuLw5YTuSLLND/NEsbnmYb42ifkZJPI8Au5n6HUx34SX+RI4/NsXm/ydEmldVTisKtRvOmgoQapw8OOWuSPRZ5PLF4NMXNmrO/skhvzZi353iG5er951zYqIj6Sb+X/VvIMb/tk319Lnmal+jWucLPOxIVoigihHM6fgE3GuzaZ33CZ/AHn29YrYwYwcKlQpL5A2cx7fFEwu/TQgtklhwjHuJkrJo5QNOvbvCWV7sYJjuT6f+85ZUvyf1o6V9mh2pjy7WWQebdBYn8+1hyl6DRO91Oc7vkFc0rn9f99yfc8X5QVoN3qbPVPPlU9p+tSyzFvCavgsILfSv/qMXfuKufQdC6klF4Aon1ZclnCudHobVLRhZjm9/L8sGXdwU8hP+Z4dsV2pFSE58tZ6rGMV+SEiPryZADzHQy86xh1Q7ovsFIL+N2awu9K3GNHqfdrLOtXd7oDwvfGLUD4On7h6b253D5eSHk7z38S30B9KWKx55RQ9yil4GUF56S366PRz9z1Go3GRRsENGkPV6xpRUWYy/XEgibolhugAfmZ9MPsJfTHguVUVx91Rw1orhqLuAMVVXVUUV1H4UiMIlHb9SLQaDSdG7clXdHlVY59iGPTgRCbxbLowBiLt8xiwTwE01gWs9VYiEH2K4nDrQZXTH90P7BCbipt0YOVYR/r1H9yceQIgxxE+a9XajYrqp+jxLFJLQ47ztdRh2IRRTW1jvq0zlF/ofbK2vMqXRJWwY6cnGGwgi/UUz3mrlhr5dYWzioBWwy56nwqKBKZnG6La+lzeOYXzoQ5fAXwcFhZGifyZpalHFbknf1LNx2wERY50tmX887HRfeXe3y0qldC5bC+PRcN77PXkmF97hZS/ZfL9scNQZuxZvNZ1HEuj5CauXB4r00WjOjfg7NNLB5RMBDzNRHKiNn2IzaJS6KOmuGTtI8p7Sklw/IfWzS059DE4TWdEFYCvdgb/+HpYv4N8fMC7xg811CWvbgWIV6/SCj1D35P3+LnJ5PF9aLhZ/WfZJqfBk1ze3fLDkSGlCeGDOMdvpYreNbPL2AOTwd52i1ThBA7ZplmR34H4gYBIfJ54gy+qHF8/zZk8aJGbyv8/t2Ekt14Dsu4yKAxGT7fAe76TsS2hVNz9mNJzGo0rUIbBDRpD0YZmLuggkqXNeoxuwobDsgmm2vulsVV0hQatLCJ4yiqqg7TRgNz6KzjtqKB+dlk2Y7bVUGj0XQ+lgzNH1c+rOBW/gCO8wu5HX8Jd4awor4TxJtvKN56Q4qdFAuXThcWD80rKmfFM3HolUDRjXLNW0k1VBlOP66FGkLZC92VSrjfXlvQP0zyHeGH4VKJ13zSPI4Xl7P84VO5+7NC/YDZTDH25+DMPNZ4xtQ6VM2HnJ5YvHa48QD/xmkwnwqc7h4OqaWBWOaeBXNKdvCRtbtiZV2Iv4MKolbOefonZ9H0oJQDbSty9J+D++B69ok5TqUSarUWvBoV28ZQckaWNM7zkRjF2WbAsMJK3FApxGMBopkBZXzmd+wT5w0aFBC284yfjM951299hvxakPMwbz2KPw9RPn12thSnCmHe8evQnk0GbNR0cJSax39/kkr9m3/f4Pv+Hr9gEVYYl/CjM1U5oiS+mfqSf56pt+1reOYRfg/+x5WDBbzNO1yXwDZ/SMvCiCMdCkfK3nwtA/kaevDsHCVlBc9vxPmwgBT9phSVkslvYgfFJqrie/kdT6Lc3I3v105k29vz9fXn+Tks8xyloCTvzKWsxdc8m6WEpIyXxR2Z8S/6qbAwfu/Gv2h8taRs9+lzl7XagJtmoCxG7JieKQqe6xZHvtG0jDYIaNIeyU/psvI6+n3eisSSpjl4v2F09rFb4+sOH9fE0uaJxmzaID+HrjtnZzr3lK3p3sn70tnHb0V5PTPddVxRSGyp0Wg6BUod3t0nL+3lk1f2NuXVfXzyqu6mvCpDiqtZSbyal12FZcmSm1iflbS+t09ebghxvaVigxJHXonwmSsijlPGlc8RPIt+rg4r/b8jUn98C97GUUbUsFwlGQH+LGljGqqy8PnrTYcVXqxrikx/5nasWI+wlfraMn0/JxavGazF899sLvGuKx6a98TioXlP8++TQtk3cQ2T05FaOVi+dfdc3jRbkVjuyAp3J58/07uulbgXSSpaL+UdMaUWSCEvzvAZRaYQo3jNJ3mx7O/jW/5NRjj6JZfrN9Y49sVR5fwPecrF8+98roWct4t4v4qAlL0cUtmJKGl5UgkoA8W8jhUgsYjPGZaC/A7R65W2ulcJempYfpnrGq7pfNQ7zr31lrVdrW3PCNv2WazwX8KLI2HL+jQcsw7iX9fwFLHta1gQOBTT70Ys69gI0Qxevx/vvyfL3nVEUDw7FJz+f3Hat0YesOwYjsWu4WVH8/QOCRlTE7bi7vUdkCgr/Rmx2P4+y9qeZevMWOwwvsfXJuZ3NPm3Pha7JdOyTsI0L9uJf7eti0TeSRyiYzLhxVyju7UnT8W/J/1VriAxhkLhjtwHdieW1xPyWooyjWUyy0pjs2bNWOUDvS6ZNGnSAMeht03TGGXbdmLp6vh8PopGY48WFl53RmKRpotw+FlTxqBvmxQis6ESjtb6vXYaROectBW11PBfWxOlwts+pOenzqL6iMXPlHSDDDbEhheArWij/rn0z8v3pD12cz1WV/LHXyvo389/Tx99vZCqqqNkcM0bXRCaQkiT/MJ59Yu3ThmXWKTp4hQW3jTSMJxpUsr+Dvq+NIFhGPw82q/ZtnVkUVGRDmqxjikdVrAP/2ztoEMS3xYlhMUK+Z4ZUh4QdpxyVjAfFUKhxcmFN+FZcXyGITatt931D7FiuYIVdpOUqvOT/RL6tic2d1m8dUGGrFVPOEoYMGqScvZXSvwLzdlczoVChryoxnZO4bX/zSSaz8e9X5niXrLoQ/4yF2f4/HvUxiITA0LcHHXozL5zSh6KHzkOl5CieFj+I1lSnFZnq0vz55TcnljVIguG5e/Gtac3uJz9pNbOPtw2Vvi7kfmUIcQYWylEZkVJh1IYZgKHlzustL9bnFV69NYzySkemr+Qi9QCX8Ds3+uHRauMfrB4o4KthKm+4H3f6WuUjBOzKFoxamD3+mhkCh9thE+K3fh6RnO6n6hzaEL+7OJHFg/rc7pJ8j5TCL+lnDrLcfbt99uyZpWUxcPynuJ7crhBcp+8OUtcpa54SL89M03n/RqlriuoC9xWEoz8xOkIc47v0e+34uXYZtHQPgdLIV/n9P+r4NeSi7BM075Mnjy5n+Ood7ncG9FcfZDLTXyn7+L6IPr7t4pFe/Ua4rOtvQ1+WU0+TMQhwyfI4bPhZccrqTAf42m83yZPY7+G6/DrHpDxtvWRfK3XR+WLEovXO3s/tVkfvxXKlSaXLA1wMkzHzDRWXoMT5VKLkX65cttIRczwxeLLG1JVFSj56NyPWg7i1F6c9doAvotBvpvx9OM3o/vfD5EVFWSzBLJWXjNFaiQZfkUmi0fdCv7oxv6+Zj/nkagtpjuPSj/jYCGXyeUv9qQeR5ZRUdxjS57x3Kn808t55Nj/wzwd/1QfEZIvK0NeQA8e2+EMVwkuZjmR5R6WKEvTFe6/OZNlBxYY+u7AgnUB67CDucz6gMusQc3V5eJlln2P49gXcl2u6Q3TkJUtFRpNOgNFfNbvZVS2ouWyOjPLT5Ov3JPuvHYMjR5VQD5+QWvrom68AAQYrKuPUS1Lz9wQnXzoKHrijkNXMwaAjQd3pxsv3Y3+df3etPfOG1BGEHX/1b63Go2mg5E3u/hdlpsLZpf+s+C30n8qIT7wCTGIld4oKXk5K99XuOsS0m926S2sFowPK+cd3i7DkNQ73+h5Fy+/ud+cpXc1NAYs6N8/pGrEAIec/wipykk5u5gkQrmmuIqr7PtxNadpLShFKjfpM1iSOrzGVktNJ9pkMMGWyMytNYbNKauVjnODULGDuUZ9IClrf6WsA/CLeSznenfRNjPJot1aqKT5CUP9sd6vZsMYkFjaLFKJGY5S81Eh4RpUbUuNPT+PcPtCu/UXBSfg5hCksjgxiTk+dHya/+r6TyfGcGJwEb+XpLgnRuJ+rkPcYwtxHwlxrynF3d48fk0h7uYn4l4IpqXgdcTrEr+eYD5giLtjGKEgjfBR4GoKOR9bwlpNnPrwp9HltZ97YlXVfxarrP8svKz+c09UzPokSs7HyWJJ3p/s/2V2q9sqcZr0QMrHyR/4mF/guDjRT6im9POVEl7xGcVqP3Wnq0o+p0qWcM2nVFv+mTvtSSzyCTnOx1w2f8zH/Jii1hSKBDdMnCW9WPzsARRx9qSiRFk34aEMnjiKS8u/Pch6B6q5euoIW13M6ztqtwGUyTNZHmN5muWpFORrFgAvgbPjk5o1QX8QNWkPYgHAIPD7X8vpsee+S6lvf5CV9/EHj6Q3HjuK7r9xP7ryrJ1o4jFb0gkHjaTzTxpNhefvSs/dfRjdXrQvjRjaO7HX6pg+SaO3KKA7CsfQKeM3c70KmjMK8JoOZRHUaLo6C4fk7ekn9TzXrDaxlbolVmc8h6B0izbqO2DJ8PxB84bkDV46rO8QaTgYOnAma7hmhpCnFztl/8Z2icOsZMH2/UNmVuxmv3C+Dwr5aoYQpyslusUU/VHr0EOGEBeTkC31eVQ5IhLlosYzHKymhNdK4+hMKbuzvvtyr9/LV2mlby18cCfv92U/9J5T9kHBnLIPGwqW5/+89EfeVIlEoL/GrAJc/nFJrbbEBqxszY0vJcK1cDm+WtnI+WKXcx47km4PSrkJvDOkkL2kVC8sGZp/BI6X2LRR+FxS+u2BxXyPIFLZ/VE6806JQhreGCpYJ+yN54/qs2Hx0LwNpKP6NW/R0HQGDCVr+X11YwS3KAY/Sdlmi+Jux9sr9EVPI/ghz5WGzGPJb0kCPpHfK8vJz8u2mpQ+LD5T5MMLyFEqzVrMnXwyfHkkzfxmRRj5IiOUL3vnNi89cvKF6cvnA2dQhFwvorTi+KcyhZAT+cGr4RKPnz7GDvXl+ZH8IP49Wgw8GwS9yt+W46WTdRmd9DgCR67K+Bdb+u6kA611/fe2x0gak1j2d+c0rUYbBDRpDQwB9eEo/bVgOc35aynd98xX9OrU1EfI8QdMOmi/YXTVuTvTLVePoTtv3JduvGwPunjC9rTFqILEVi1TXxejmT8uouUraqmqJkyW1XgDn2XbLUc+1Gg0650VgwZ1Kxmaf7PPoBf9UmwSwRBjQm7qy4y9YjrWNMPnfMgVrs+Ckr60yPnaIflxSMirWZk0ax27LijFcT7H/tf8UQO7Jw7pMmDAoijXuoI+oqURh/5bZ6vrTKEOC1iRPfv8Wnxmn9klH3FlbpVvb0JB9fRUVPp6L43KY6UQ22BGSBWPmJ0A0fZZNTm4znHqePbl+NJ1w6KNeu+4ZGifS5YM63PR4uF9Llg8PK9ICtWN0xWJqdgq6VowtGe+UM52MaWqBImfK0YN3LB0SP5+JRGxPysW7lju6DGBX4yeoMg5KOKoKTnCODziOB9JMg5iDQ4usAWch88VD8t/ePGQgmHYviFKKduQImQ54jGS4juII9UDVrzK7BHzSbkRn/I9f0x+y2f+Xjjidh9rOry/Nt52Ymyl8C12FXc8Ek0K/1GIcJnDb2x2C8LbxRzezXGW8q5pgyJRo/iFakkcfjn80qb87DD1za6ngqYkq54Mfj04b6L8vqTXsJxCfuV2/EhFcgOkNuxFanATsmFvUv27cUXTfRIs8jUoPdIAGfIdwjd4QxKxnxKLOA98/P0QJt/30at4A9jhx/m6H1BCXif8wZflGU+fRKc/tymd9txmcsJzx/tCVqNlaScCBvr7WHZx5zStQhsENGkHaovwCrAth4pLK+mX30poUUklxfhLjJgA9z/9Dc1ftGbfKGms2SP/7+e/o5ffmYNKJNWFo1ReWUs1dWHXY4CTuhL+5q5uldVoNGnHMp+vXgm1sXREdp3tBv+r5/d7FyXEVjw9gLVFFEMLuFr5P654/YdVyDujtjPZEep0SxnHRG36OSTpBH/MQiCklYiXuFgQ4uYYWdv3nVOyF8vkPrNL3+7554qVUa1ZMTX9fHBWeiWfT7FSbLHSGsU0F4A1aNXmwubObCmOZOW6QjnWD4ldXSJkb8+7j7aV+NEWBlruW4UbJyA+BFmLrTGmIUI+YdyWLYw7ssj4V7aQ17OSHeKa8zP53UtXxlkAhhPoo0gO4LT/URuL/FBjRUYHTDEtQ4qXsgy5iSAxNxrJXIbRBqCUS0GHSiG2qHWcN/l4JyMWAOfXlVysnsOrizmRpwmptkscfhX4WL74t4JmcLH8tCskPgjyAr5/bksYHzPosGLIx3mF1z8jSTzJyz7BSt6/tS1Rmg4EP11hV8nz4AeAnBg//I2LikUbFbJ4vetGwMdg4TKjlqRriEsbhI3W479xWJm3HKsJifH737R4oCDi/xbnQFliUXrgCIwG8Te4r1zxakywiv83LigmPI8PeJ0K6ZAhuLhPLxTZB/B9yCGh/k5b2F/Ba4pJmruRytkjsZQrqqdXq3385/F37Cq+oA2VMm7jsnYay+N8oB4xEfkzsWVnwi3rkxjMcm/iV9MK8D1tF3RQQU1LHDbx9b0NqabwtyyjfEUNlSyroorqMBfY/GlCJS8BIv/vNnog3XH9PjRoAIaWXbe8NvVXuuKW96mqNup6LCTjMw0KBXwUDPnJNP1kO9Zb30899aDEak0XRwcVTG+Kh+dt6jiyv2HblVGDag1lxEzTshxbWhFhR1QgVl9mbly7zcyZf9eUExQPzduDv6AHZjq5t+T89lurXE1Lhxbs60hnJ5vs1+piy2flGH32VcI/V8rIPBUT2yvJFVNJG0qHlWtT/XT/LyWvFcVVEpclw/P35wrekaz0vJM/e8kLqNsmVqXEInSBIOccpcQfK4zuD42cNavJvv4/jxjh76nKLhRKhOL6kJK2NEp9wvda3qz57pBtHti2e2z5OGHI7n1nl9y/cOMe/U3DdwyvyuSqd8zxyXf6/lzyzZJN80dLi8axYlXskCz3ObEpveeUVcePEmfp8F5bWmRu5yj5Uv/ZS1ZRSj7YjcwhxXkn8XdhCxFQdxT8WPoXlqNrh0POVY6glwoy+r23pHpJoZIqVlIpbt2muNhV4kqG9hnFmXuulOq/Bb+WvoBlmvalPYIKLt69+06sKbzJn+zujmWzejSCxD5HcmFr8lOc9LrwpOHn73huViNvkSCnroLC7zxGzrJSEhUW2Za9iMuJvXt/VDY7sdF6Z7+nR59nSHG3clh9ZL1xWPfhtEWfbflyGlwQz3J1hXpmS85bnk36JEmuY8FY8OmSpyli1dNvy7IpatP8usrakR+dOyudggpOIJ//Ib4RsHzQdgNzaMeNulFNFK4bSfA9Nrtlkb9XLmX6ESf1b1CNW1Abo6fmsl5dEyGaXUpkx76i3ofs4AXtSw+UEGf852US8lClrLH0yPGIqA+EOP25SeQPXkOxyEwuksfTo0e5ZeBKTnoxn3xWT/Lxl036l9N9x64S5yZNuZRlFMtJ7lxqIDAsAgsmA/ffh1lwvDahKwQVXFW7WYdog4CmJcad99qOtRXR6cVLa7KXllWuZgjwwLc8FrPpwN02otuu34d698pMrGl7pr33G11+y/tUuqKOzCa8C5AeP1cocrKyWbGz7/ph+hmtrrxoOifaIKDRaDSr0h4GgSW79hguhJphSuprx2Ikttmd5JUPEQWh+PNH2zXuu11H+Pvtp9xQ4859dsmfVHnT0WQvmU+y0kYMo1/9PrFfjxkrFiQ2We/s9/TovfhyZkAjhlI/ZuBYmrDZJeQOoZIErtgwfZSdnd1o7R/73vTJLlRZX0V/VGTBPeDD+cEN9p115EspBQdtF86ZcjAZvtddg4Ct6MQt+tADxwyh6Gre/hjKJYMCocbrh18tq6ftpv5JVBshmlMKT5BpdP+hByRWpweFH5hicfGrFMo5SNVWXk7/Pu7WxBqi018YLIT9PvmCgykafkUJ+zx65ITixNrGmfBibo6tjKrHjlrFsyuNgAI/kuVkdy418CQH4pMruZmlF8sJ7lwboEcZ0GjakZE9Kr79a8HyO0qWVdbDm7MxYwDAYijg0z+ZS+deO41+md323fnQXeGpF7+ny255n0rKmzYGAMEFQMyStKKi8tuaighclTSaVsPPe+MPvEaj0WhaRZYTXc6qQjymD4rWmkqiuiq0BBPFWAmsRetwGVE1S9UyUpFaV9z1DlqfWZRFqnI5qWi9a0NIFNA14XAgrQLtGVL9xelLWFYEVUXKSQqDfNJPpoD4XDES0hSV4SVkOxEKW/FONZwJC2eNf2k176j1ikN17s1IsLAuRganNWAK8ieLwcsQG6IJIgmlzrD51z1eMxmzvijaAw9hBeIhCEnj6YLH/3aJffQovufiJn6WI2QY4wTJF4wznjuQzruroXIc5/TnNpUidhy/AekMGkOavmmNg5sXbiDwaEmv57YD0NqMX2NuueWW/tFo7G3DMDZLwUPgicLCa0/l5DU0+Wm6APnb3D6OS7/LhVKjSaCTV+PPCx4OeApsMrAbXXPerrTPbhu5hoK1ZeGiSnrwqW/osZe/53MILmubek0E1zMkOcpewRu+7Ai6Zek3F6+MrK3RFBbetJmU9nQu9wpa9hBwnrXt2Ikdzaqs0Wg0raE9PATUePKXLOv+tU/QZggCLAZsTPL6x7mCsQFR6VxSz/8f0YoV8Y35G+/vncOfdFarMrL5xIl6hBRkly+l2OyvSdVGyKyMUcxSH5n14uBeX5WnjW419tmte9m2nM/VkQyHldvu/lzaY+BYviyDTF5o8q9XmQ74FOVmombjuN0LMv3daOt+h1PIl02/Lp1Bz/x8AZVWm1QaDpEdtf417cSZcMlOH86aMoY/mO+5/R0cRYN6hOi07QpWq6eh+4QvN4sC3ePeEDbny5a87R59s9z1U/6qpMP+t5DM0iqyFlXAAPRvuu+Q09yVaYQ4/Zl/kS90AVlRSyjnZOfR455NrGKUkGc8e6ESZhGZgWyK1fFliimsOk0nW/5FBtUbjujpCGc0b7yfFKLQfuQYr9tBOgFDx5EsR7MMYsEwuqgH4bGFkcCzUGHae5Q9A463DK123nbotgvDyP0s6Ba21q2GustAG1JYWNhXSuNt0zS3aO4DwOtZybNezM/vc/zEiRO1haeL0nv0/+XzR+wIcsRZJIwR7vue3OEtiZjlUE6Gj/baaTAdd+go2n7r/hQItD5e1JLianrjndn08vTZ9MOcpa5XQFNttkKY/C2yIjz5Clnq4ZLvv/iE6KWmH2xNl6SwcPI2UjowCPRs7iOCcs+yrLuvv/66CxKLNBqNplPSLgYB3r1k926f+ITYwULw3155JIueIRowlKj4T3KKTiI1dzarEKxXoI95T/7FB99tLfZ0DkYaJHysW9TbZFTFyLLVG5FI5tEDv1iUNl4C+zyyfQ8zYM0WUvRG8mEUiDqIqcjJF5IlXpHBuuygTQO7h8kUiqsuUeqXNZxO2+rf1D3Yjz6a9zBN+/M2WlaTQUsjQbKj9uRpJ3xznbtzunD2GzvzlbzP98rvXiBuFYI+NgQXW8B65oAeK7c5f1Rvumv7vu7qW74poat+WU70J+uKFVyVs6MX0P2H3u2uTCfOeGpHocx3yfRlkmN9p5zYOHr0xL/jBRQWSloy5DBBAnWH7SiY5XcDYVphfrFEjPOpivPiO0Wxm+mRkz6K75R2nMryWHySEOsF8TkQlwfGAX5hCcPqQvHHvMciFuiIycEDsQzbolDZhAVjiv+T5UqWtUJ3GWhTsiwh+OFMAS67ui9ZsqRxtxdNl2DZ15eXFH91yb0+h8aw4n0nF2hLhTDiH+wG+ExJtWGLXn13Dp140et09pVv0+us1P+1YAXV1TXd9Q3dAspX1NPMH5bQPY9+SUee9RJdd9f/4sYAPmajxgCkgVFkf2YoOr7km4uOL/n+Ei5ktTFAszpS2iF+jkLop9oc+IjwU4WPmUaj0WjaAFaSoES49QYVrmWVIlEFDeUQ9RnI1dJc1pC7kcjtSbJ7H5beJHvwb4+8hOSTzORtUBdwi3A3TN/yPwMbpVVjVW5uzFZCVHuVFhgAgkaIgmaI/EaATHQdaCAGfkWAeoT6U8jk/GDq7Vr3Cj39Wgq5SqDPtMAUaM5fDh96F75kacQ9ORsT1OUMFniPDmVd2ePrirjBhNwhpPkggua5K9KNqP0tJ/QLd9rwbckZcBdNeBb94+NA6XzkuFdUX3MMVzOOpvraO8mKwIvgP7zfXbzsBNW3YGwaGwNAn8Qv4nKMY9mZZTzLgSzzWa5gQWyBeD7EjQUYWvAUFhjm4JmLeAHDWcaw7MZyGQuAYUCTAo2pPOuEwsLCLCHksz6f7+DmLMLoRsuV5yVSim2vvfZaWHo0Guqz1e3b8zNxOhdwx0jpy1Do39cI0LswCkFG0KR+edm04cBu1Jd/+3TPoNysgPuBwNCFy/hjsKyslv5aWEELllTydJ3bO6HJWAH4+EAc6ydBzkPBqHpp7o+XpdVYxJr044YbbjhBSuMJLtdkc0YBdJWyrPDJ1113w5OJRRqNRtMpaQ8PAVCyW7e3fFIcGEPZi5byf7xAYtjWXEmIEs2bRWrFcsRxJ19mBmX36oG6Z2LPBLxP5MvXqf4dLparoiRqbeJj3dr3w4rLE1ukBUe8sH2oLma9w/m1i4Mh95oAl+d5CBjwEHCitH2/o+mIEZN4raBpf9xGH857kEprsmhpTYC3VhOmnfD1o/G904TL3u1LdXVTSZqbI7BgHiv55+9YQH2yA65nhIcbLDI3mzJ6xI0dUHa27ROiDXg7sMPUufTF0jqiOUuIah3U7faj+w56x12Zbkx4/lCh1HOsIIXcK1H2c4rsS5sMIgivgcZapyc+0Y9m/1VKH6Vd4GK8T2jJv4/lXJa7WHZlgUFqBxbUi7j+7w4neA7LeyxjWeC9ch4LRrL5hOUaFmyPOALohrAty0ss6I6wVmgPgTaEM6aW68S/J2abBC8xZ3hf/k12DdF0cZZ+e8kXJd9cfLqhaLxynP/CiO211icDA3nAb1DMdmguK/vvfTqPnnzlR7r1sS/c1v+r7/iIJt33KT3wzDf08rRfaeYvJVRWUU8m79OoMYArBOgeQMopISd2px2Wey/55tL7tDFAkwpSmiP5A9GsMQBYlsWPtZk+QztpNBpNB4frA1zvTMxwJV5ULyMy/EQ+lmHbkNhxfxLb70ty673IHLo9+YbtsKoM3Y5kZnfiGj7vz8fgYpxrA5XxA6YPL8/6IsKV5z/QZtFaEDsgri6jn73lXqbloGHOUaRE+owu4FFZgUCRFW5lj+8HvCH22Lg7Hb9NHh2z9d9yLM+fMKoXHbVRN1eOZPGMAcB7LFairHRTkv9mzq9vkXDuc68Zd8jwHUvKeJkmPr+Tq/w3pKEiuluhaZz67KGGJUfRR0Xp7M3qXQu8JfnFc70A0P93e5Zclo9ZcG3wFEAMgX1Y4PmAuAjXs8CTYEcWGAXgLaBpBe1mEGBQI045CAuX3bjRGs0qLJ55ydS6mBrHj9MELsC/dI0CjXwF8ZGAqxi6E/h8Bv+yws/TnrjL3OWSDMQKSOz3NwgYyOWNcqodZT2myD64+JtLLln684WliQ00mmYpLCwMCqGGtzR4ACzKjuMsc5wYXOM0Go1G0wYoh8ripS//Vazfzp9DtIyL2aULiIrnurEEaNFsUvN+InvJ72Qvne+KiqKBMY6D0QmcuFs5KrE2paEbfRE+IWJeXGFMFQQWFFxXSnSD5Myqj1WQ7UiyWNDFl79ff2dEuhDIQq+GuFLLl1sTs6m4NsZpt6ku2kB4GYIJxsXdwwX2efcAvF5ihR2NklTpd189PiqyVMCZpBz7KbfOi1EHTHNH4diviOIhTxgTnjmcTn1mEJ30eNLYmUrQKS/0ptOe21sMGfK4LeWuthH8HCvi69MStPojsOADLOg2AA8AxOoawrIFy08sqIN/yrI5y5YsP7CAPRO//2DBvuh6wC88/d1PRNMsrSk91pqiosnjuYB5hgsaf3MtZkZ8TO5PMzMz9r7kkkvSangXTfrQf8QjPexg1YVKipP4ozbQ7d3XRODB1OFXAgYGhUFu6RP+e9PS7y+eEV+n0aROYWHhhlIaX3B51rulgIKxWOwzx8nbu6hoIgLqrA/EP/7xjx6RiOptmg48tDbgcjqffzOFkAEurtv1W6HRaFqG30+u51OdbVOZabJCSLSYyxL0r11aVFSUfspcgvbqMlC8e7fzM6S8q97rFB9k3cAPjz+eZuXZNdai2mAokhnYgOe5rO527UvkG4FGRqLqRy+j+nceJ1EryEEQdxKnFnxU/oS7Mo3Y76ltLjV9xq2OFf/WOFwXguACofQjuCCq3X93GYiPMrDPhufS3hueT2Grkp776UL6cemntLgql2rDolxIccTU47/6wD1gunDqlGwK0itk+PbG0JAG37Jt+mdTQY7fjX3g4wVoEIKOYfbMJjO/e/y6TYMu3bQnbcTbVYYt2uWdefTTokoSc5eTqg//yQfam+495O9gfenIhIdyhcqaxHXUU0kamStVe9xnxy7nZ5MVZWc+a1ExXtiNJO0khDGE7NjzyglPoH+fnq5GD6/LgMeHLDAGoBvAqyyHsTzMgu4C+IU3AIIoXspyGwviBWBkgqNY0O3jXyx4bv/LUsZyMMtaoUcZaGO4gtyNK8izOUPzUsjQZfxAH8b7wBKk0TRJvy3/bzNbGhim8ngpfT2Vgi7vlZStAJZXfDnI+dJxxIOZIvLa3JlXpp17oKZjwB+DC7m8u4MrJs2Ws3EDqPUsl3ntOuTg+PHjjVGjRg3jSvGe/KHbkn9Hclr78m82Sw7iGgBUrDQaTToCpRY6rINuRzAAVPFkJS/7lZf+ynWp/3L5MvPqq69GpThtaLcYArvmHhbyGa/Wu63AFonhW5LY40goT6Rmf0Pqf28h84iCrDD3DsSrDTzfrfA18g3fwa0PVD94AdW/9wzJOk5L2K5nHfrIgk8qeMf04oCnR5/HCvzdKK/xPPTL7EcjemzKz4dBP5X9QMW1S/hpkasYBOAhcOym/6RR+QdRRXgJPfnDWfRXxWxaVJUDg8ASoaxDpp303TeJU6QHF70QokjgaTJ843BPfaagw0b0pCF5GVQfceixr0qoojoS124KuhEN6sX3VFGfTD99uM8GNLxHkGYvr6d9P1hACxZXEM1fgZgSH/DxDqV7DkjzYfqZCQ/5SIUOFso8k2/uzmT6g/GGMH54pcnXLfk37kVA0frfeenDFA0/Sk+ewhebtngGARgz0XUSowNg1AEo/XewYOjLn1kOZUEAwj9ZoOxvyjKTZT+WfiyIQQBPgkdYrmV5l0UbBFKkPbsMoIJcwR+q712rbDOgQONM5wdCIsKkRtMsi7+7/MeSmZdcaChxoKOstxWpsDsigftFSAEuQN3tlZrPz961/kyxX+m3Fz2hjQGaNeWmm27qzeXccVyOtfgQ4uPCz90X7fXxuPPOO7sVFU0+aNSoUY/zw/+llMbdpmmewmkdzdKPP2huFKZoNOpKLBbTokVLWkr8HbUsVnaFCPK728fnMzYxTeNg0/Rdwe/3O5Zl/5fLlstvvPGWLtenVpFZEbET7k1w+uuZT+KQ00kcfBqJrXd3t3AVJ3cD/oOKPgIWJ7ohqmgtOZWlPMGqs2u3ENXKMErclWkGf0NqHNvt2+B6BgzrMYpOHnkRnbH5lbR5r23IcmJ8tbB4eMQ9B/pkwhs7vg9iCABkB67Y9PnTL4ZAzpERTlyxe+8YUwo6fGQvunrPATR5/w1o+/5Z8QswuV7H4roQ8P/eAYP6Z6A7OmuTtTFaFuWsgksBDqNEFZXUpK1HzSo8PDFGj5z4inr02H2VbR3Fyv59XBB8xoXAHIrV/0bR2h8pXP2CiNReonzGrvTIMbeluTEgGYyOgNEEEAwQrf9Q7jHaAIDyj24C6PaArgIbsoCtWW5iWcKyBwviDRSxhFiSulBoWqJdDQLAtun5VAwCgDc7sbCwcJg7o9G0wOJvL/pSRbmAJHGc41hu8JG4YaAp+JMHi6pyViiyb5UGHVwy86Kb5n90UUcpPDVpSizmHMnP19bNtX4BlIVc3qFV4uv4knUHl6U9ioomn1lVVf2mEOpFn89/Ap8/E2n0BMaJhIEisZdGo+kI4J3Fu5v8PmOZYRib8bv+T6WiU2+88cYHJk+ejMp210CqOkepRGBB/lO5gkQ9F7exKIl+G5IYynpFj97ucIQqUk8iM4fMoaNJ5sZHdVO1FeSUL+bjGCQ4L/lfjZ/q0tIgwMp9Gddo6r3qdb0dpqgTY53Xoo1yN6Fewd6u0h/Fcrve7S7QLdSfumcMjO8AcI1c9Mfbm1Usatvov51eFLl9Hea5CWVsVuorIzZfk+LrVbTDoFzqieEFLf6OxfhK+Dc3YNCo7gHK8sfrg+W2Qyu7keC5ELxgxC8dqjWXcejfJ7yhHjvuXH7LD1IUGKNicgyXAvupCvM459Hj7qD7j0zLZ7URPKUQseOg3J/EgpEGXmTpzwKwDboGoDsAuhNA4feYwIKuAnezYF+sf5wFBgTd7TxF2t0g4Pcb31iWtQhuFc2BD5tpmv2kNK+YMGFC3HdVo2mB0h8vqy355qJXA8t77MOq1vlcIfrDtfYnLP5x+LMpDHzwosqOvWmRMbb464svX/zlhT8mNtBo1hhWvLk2qU7hMo7rkM0r1oly8Bcu77zAOG0Op0dOmjRpP8Mwp/l8xgNcru6M1kS0MGrFX6Pp3MAwAA8CwzA2ME3fmXDVv+GGGydxueBVtDstfqVq+WNf5Wob0JTra1jJr4S2SzR4JMnJL5Bx8/NknHAFZYy7hHKvepa6T5pGRsFG2IOcujqyl5fG6w+8Dx8iIn3BtOyHbZNdrISqQf0GRCxW+h2L9WGLdui3D92wwx104vAJtPuAsTx/JB0y5Go6Y8vHyG/E9SpbwXjAR3EE/+IYaoVpx+C+nX4IWeHdEIRMqKhDl3miGM+cs2s/evu0UXTtPoPojK360LWb59F7YwbTc7sN4N3ieePe/+RfIaJ0Q1pH3ycatFuwd+8R+TRixOpB8h47qpweHbeInjhmoTsU4UtHpve1rA5a/X9lgXUKwwiewoKggNksGHHAkw1YMMQgXtDk5Riivi/L4SwnspzPsj/LXJbnWDQp0LxWvg4oLy9H0I6vW/ISAPiQ8WaH9+vX74DEIo0mJebPPyW85JuL7xPCOpCUM5kcZ4mQARJGwP1eKmV/yH+PJao6etk3F3yW2E2jWStefPFFgxXuS03T2BpGzZaIt+rRf4rWUQCwa66ZtBGn5yFWAl5ihWBbKAZey6FGo+k6oDzC+891r1yfz7yWy4PXuNwZD4NhYpPOh0OVXNiVuxcoJakanl3CVVDER/EHEdGVVN9NyDzqEso85hrybTza3c3DqShxvQkAPAQwDN8PsRUY9i79iEpOlwh7ba11sWq+fJsCRtANstcnawAdvPGxdMrIq+ioETfTzgNPoW5B6FBxaiLLqd6qJNsxyFZuYL5y2wikZxA6wReGYREZx3aotCrqBhMM+SRh9OhhBRl05ZiBdP++G9CkrfNodF4Gnnt3V1ANzwHeXUQtHADPyTI+Ztp+FHMLNjnMV/HX8xXRmg8ySiNP9uo7HC7za0WPfhv379lv6MT8DYanwxDv/2OBd8C9LBhCEEMHQjBaAPr2eIJhCHdK/CYv340Fyz15iuVtljEsr7NoUqA5f+p1wueffx7bbbc9/VyyHswvaIsfIv5oYeDQUXvuuee0Dz74QLtya1pF9ZJ3y2qWvPNBVv5+00jG6vmj/hWX/v/O7GVetuB/F/1UU/xRLLGpRrPWjBo16iQu1m7myVTKNlTSZwUCvmtmzJjR5sGMiopu2s001b9N03cAl7f+VAwUGo2m8wODoGGYrA2Kw6WUoV13HffFRx9Nbbf+4lyfy+EknMDn7t2ccRJKHK//8sMPP5ieWNQqTs/PoICPDvFL2sBCdbOW9dsfWPdYsYyllEQw5BoKDH+IQn4/qboqcpYvpOg3Uyn80XNU98rtpMJ1bvwAo96GFjpr1EfhtBthAAw9qn83VpKPElL0FKzQ11o1VBOrospwOZnS5xoF8OszA+THaAtMXayCSmt/p1+WzaCvlrxExbVzqD4WoKqoCT35q+knfvWfeHfsNGO7Yzbhp+MwfkAQ/IkWVkSprDZGy2tifB8lmXytPoN/fT4yTL/brWBZ2KbPl9bSi/Oq6OHfVlBZvUVUVkNUE1b8DLxMX/8nrRqGcgeO2DMrq9fOZjA3y+/zvzzu0AM2P+iAvXvV1dWNXFxSkhPonv9jVm7vQ/3dCuYFM3sNy8rudWhORs/lIrPHkb5Qt6Mzc/K2z83ssTDYrdcWoZyCY0LZPXfPyOmzQ0ZW97KgLzdGpv8NJWlYTNQ/GamsTIf4CagDjWKBVwDc/Vc0IuVJ0tx6WPbgWQ7DQJvAZVZ3LqpO5jKrWwpl1lcs0z/66KO0NTI1RsvN9OuA22+/PVRbW/eBaZrbwWLdElyhRQCdtzIyrNMuu6xoaWKxRqPRpA033XTTZpblvGwYcpNUlG8YBCzLnlRYeB2G0GlTbrjhhjNgmOAytic8AjQajaYhiVZT1G9ftu3YpUVFRQvcFeuY9hplgGvjsmT3bi+HpDws7PUZR9kcZf0nlEGU15+o32Ayh2xBgRwfWXO+Jmf5YrJL55OChyq8CAyu4NfY5KuKEuuUj/f934pT4wdKL/b9z+YbGJb/TWmIkY7txjugqB0lvzSpVyifeod604a5w2hw90HUPcum0vo/aWHVT1QRKaGK+sWc1wYr0X7WkX20uDbE16+enHr8VycnDp9enDdlD7JpCkkjx42wDwUt5pAvYFL/bgEa3jtEowoyadigXlQaCtHP5WH6bkWYFtTGqBqGAAQbBH+WEpVVWyTkiXT/If+JL0wPuvcddrGQok99bX3vvXbb+dQXnnmIMjIzqHDSrXTzbXd/mp2V8y4JdUo0FNvWX2tezsr9AdFI7OPRW242cdtttqBX35xOS5cuu176zE0FiS0EOW87So6SjnqQpBjBmXYxFwD7ly/+9cvEKdMBBBKEUQBxANaGf7Bg1IG1Pc5KCuPDSH/IZdaA5up3KLO4XnevUvYF7RUouq1osRVrXXDJJZfU27aazJkajX+Pmse2LTJNY2xdnXEH35QeicUajUaTFnC5NIw/Ak/7fGZKxoB4RdcqcRyJsXPbjPPOuytwww03XGQYJkYO0MYAjUbTJImWLsHl1niu6D597bXXDnVXrGNisZjN506pssx1xDX2ZOXqpcOywjUNeHDZS8EMXsPLFv1F9MV/yXrhX1Q/5W6Kzfqc7KULWWH0kwiE3N1UPSeTlUhUVSWpefGDpB9G2B/m9K4MoMZKIAXcLpKSltYX089lP9Ibf75IT/5yK73y22T6bNEztKDqB6qJLiW/GeRrC1DUknypiex2nPT1noxE/+TrqsTD4YJfv0Exvqd/La+nqb+W0z/fX0CnvPMXXTmzlJ6ZW0G/VESoGgEHEFgQ3+hwlCjKvwLjL6q0GmEgu++wnkKIg5Wj+pp+c/SYvXZxjQGRcIT+nDuPH131vRLOBpzuX/P/oCq+hpGcAz/xO7xrdVWV9dcff9TxtjXSMLrDGCAVPVq+eM4lvH2FMMQNStDZvOycNDMGeKRULrRAm1d8/H5/Bt+Tnokys1m4iAlzPazlDdOM9WIQiGN/xhXoj7jimphvGtwAVGz5YccwXvdz5fvvjk8ajUazHikqKhrN5djTrIBvlorHkwfXSR4sKrpmVmK2TejZs/JiTsstPBlcG2MAWg4hUkKkFi1a0lS8d3VNQf0KAUa53NjV7w88A0+nxKp1Rk5OVSWftraldMd7lQq4EK8xgtTimCIn0xDk49N5ceX44Kz4+/4Wg0WYpGzEGrBIVURJlEfJVxmlkMV1UPTSF+L3xN5ph5O3AoaPUiPIz4XJz0TiQmEYMPi6TGmS4Y5Tz/P83BjCx/feTzWRIJVWB2hBRZDmloeoIuYniYwiiWBt6clD4xfyjaomX5CTyQq+1/sYycYwg54gDzgv3FUxiwS6CCwsI/F7KdEfy/iOujobZ4SZVpHo+S4N4ZRtxdezAOrPL7N/p+LiUvr4k8/p8y+/oYyM0AqhRF/liPqKAnOkIoWxI+cbpuz5x7wF77/+3sdXVdfUXcHf7+9JUV8lFILr8eMh/uT8GsXLnl9ePDutPCIS4IZgOEG4/CNOwlZrKDBstqxctoJoNJrD+mcoFYOAUqKay7YOZxCIvynriUmTJo3hJLzKkp2isRgjD8Ad47/8tl98/fVXrbPI3BqNRtMc48ePNzbddNNjuSL9f/yhyE/VGIAyLBaLfuLz1R969dW3lCUWrxX8kRKTJ08+m8vS2/lDFFiTeAGonHsKBl8LrAnVqIzw0dvCYq/RaNoYfldRh0O8u6BhyEzMosLqSWvx+dzumR+YpjH+6quvbpOyqTEeeughX0lJ6Qw+367NlZtcrsKT6gPbtg8uKipao4j3arfeWUtl7HDOmT0dR2zD2dXfkJQLfRFOAq7wjAiaJCIWSVu5LWVRx1VOEM1+rhL0rRRyep9e+W+Jl2al39j8CfZ7evRehhTHO47aki9vA67h58I44JbgfKF4JIKmQz0zYxSOGVQVMbmA5/X83Dgxx+LVFYZQPzokflDR2M3TT/ueteY05ewpx/HHdH+yre14Lp/E/7N3HoBVFVkfPzP3vvdSCaEkLyGACJKAYlnsoth7d+19V1d3v3XtHYgBbOtat7i2ta5rWXvvYu+uBUgQVCCk0Ul979078/3Py3tICUnABFPOT/+8e+f2uTdz55w7c8bNwAus+XXF4ndg3zSi7AxSyxqI6iI/vcn8WBNWWkza/QwP2KcUodvoX4d3mQCK/QYVHYl7cb8mewhu2iijnOKUUDDF93wb9Xy+ykdwNxvx1J6KZ5Pf1Yv4iz+2mYDr2hK3tA5P7zzMP4V1Tkf14KCllTPm9c0fdSXu9tk22DRu2Y8/zm0+WpeCRxD4Z/Nk/O9vQ2FnwBTo+vhcB4Dy56BAIPh8W/U8rkMZ4182adKkDjv2xuIXdQgwU6ZMmaqUvgIV2HafS3OFOvYjnpdbg8HG+y+//DoOJiEIgrBRmDx58ihUuP8PZdepeAFktNcAb66/U4O15ni8MJ6NJ3YAJSVTj1LK3KO1k7W+zoCkEwCVbh6P63NUHj5Vys5C2ixr3UbH6cJNRwWhF4MySOPvNoC/VQ7Ot6VSzkikcsTtYagnKW4ltL6OgUSF9j++n/mHkpLzOyWQMw8lPWhQwfOBQGDf1irYiXP5salJ73zNNRMqE8kbTPmu2YMDmoZqZXbwjN4Kxd5upGxuqtYpBvkUtZadoOVK63es4WbZ6kul3R/Db9ZUJ3bRLdj74Z3z3VhkU6XVWJTlW1mjxmF6kBPQsJCbLS0Ork++4TL/O6PU+zA+P3c1fRv19ZyXT/6kw4Pcdhp/fGYYRc2m5Ojt8cBshSsbB8smh5xQoNkDgHeuF+E1F+NF9yX+ID4l5XxKriqlioY59PgxXcrBM7Bg+AjfBG7DPRoD03+rFeVHL8vKf3hLP+ZnBGDnWtfBY6vmmoBT6/ixQm1UIBakuoGB2IxFdYGw4/jDtaJgVOsaHdOLXEX9FlYM/JZompc1tHCTgA32WzQv+A3R513xvd4H4tYB6fG5DYMrWdzi4yOow57jq66afGUwGJjaWnnF9SgublFsnTVhwoQ7E8ndhl/cIcAxARzHfcxxnL3Wp4krvygYVH5x0+3V9fXBd6+//jIUboIgCJ0DyqshWgcOdhx1CQr/oWx8t7fCzS8LyPq++fOkSRMu5+nEop8FzmkkytDnUIaOXN8ylM8d/8+11jyP07sL208vKSlpX1MHQRC6HNdee212LBY7SmvnZBjTO6BsCK1PucDwl3mvkwKeMih31JQpU27Duf2xtXPjMhNlLKw5d3xx8RUd3t951vb9+qSn2Z20tUfASm4kV/+n2glM3/q16q45tOAGss8DW6a7lLKDUuYI0mo43jwRz9JXOug/UbNMlX5+Vpc0DjeM8x/tR9HUPfCQHQQLZzCeoiVk/Gmk/Bdo4FHzqUStn8d8I9N/UNFtlvRJZM3NSypKr0ZSlz7f3gC3Bh0zZsxbKK92bau8Qtm2DD+HTJw48b1EcrfhF3cIMKiA7oBX0KOuq4duyIsLL4wGdgwopV9FHfe1QCDw3aWXXto1x08VBKHbAGNbRyKR7PT09LEo6PeCDkBFe0yioppYq31wWRWLeU+FQg2/7ahWTTi/vij37kWZd/j6lJ18Llh/CTsBcE0PTpo0aXpikSAIPYDmskHtR6T/z3UdHre73WVW85d5s8hafVxx8ZVvJJI7lKlTp55tLd2O8ieR0jKJVgLXoIy6MpEk/Ax+/eiOqT8si3k9ygmwLv7wWAb945gN6mryS5GVW7gJXtB9B6ZFZ86ePTvetEH4ZZkyZcpwlFOvoe43rLUytNmR6v0QDAbGXn755d2u5XqXcAgwJSVT90O5/2+8wPqvb0WbK+fJr12o5DZifiYmX0NF+VsifxnS2TkgX70EQWgPKShDOJDVAJQjO2N6PMqQoS5q1byQy6e2KrFrkvji9lUw6B6JF0VzgJ8O4KqrrjrXcdxbeLo955QsK33ffIDK/nnFxVd8mlgkdB14kHBuNjkE4nd0h7Qk+QXgc6+CuOlmAycIGx92DLhu8CI8Rn/E33+7uxQ1x2vyPnUcfciVV17Z4U3mp06deogx9nFMhppTWiZRyf7CGH+/kpKSRYlkQRCEjcKUKVNORPXqXpSfgdbqWYmy6s3i4kl7JZK6FV3GIcBf4hwn8Bu8tG5ChTVzfZ0CSbjCy+Ibw/vwfT+KG8hOgvVreiAIQi8kXthzuOlUVIjjUWq5HNnQ8ojhsgjl0Ne+r84sKZnwSSL5Z4OX1GD8vKS1s3l7WgdwuYiyEBei8GKzJRMnTpyfWCR0HTKgEojH/+4JQ+yyM56H1jwf6lHNsLsbV1015USt1TUw8Ie0p7xgEo7My4uLJ/LIJR0K6nwFKLs+xDEKWitfE+VWDGXzKZMmTerQYVoFQRBaIxEA9X5UB49vq9zkKqPve39C3eqviaRuRZdxCCRBJfe3OC2OlL3ewbFagl8mLEEQhPaQ9AC35gluL4kK9XfGqJM60hnADlS8fK5DhfpiLifbOtdEGcj+gBvwUrtS4gR0WY6CHgqFQimbb745ZWZmdshzuLHh562xsZG++uorikTirV7Pgf7GE8IvR3Hx1B0dxz6IcmlEe5wCzc5M74dIRI2/+uqOdSA2BxYc/Fgg4B7eWqAuJnEeT+y6667H7bHHHlJ2CYKwUSgunrK766oXMJnW2ruY33lYzgGj90b97MNEcreiy1nKHLxhyy23PAH5/mdUeNs9lJcgCEJXgV8Ozc6A2Hta6wsnTOg4ZwDDY4V7nnnJcXR+exynzd0EvLux7vklGzh8l7BRmApduc8++9Cdd95J2dnZ3dYhwI6ACy+4gB7697856WHoRJ4Qflnw97+fUvpfKJ/y2+kUMJ7nl0yaNGEK7muHPoxTpkw5GedyP55x1Y7Kdq21+qji4itfSyQLgiB0Gueff35q3759HwkEgoe2x2kZi3kfRyKNh1x77bVdd7jOVoj3ie1KzJgxw7711ltfjxu3OyrQdntUeHMSiwRBELo8iXgmFsb386jInjlx4sQZiUUdxu677/5H13UPao8zwHFcDsr1TEbG0jOuuOI66cvdteG+h7uOHz+eTj75ZEpNTaWUlJRuqfT0dCorK6M33ojHpJsJ/ZcnhF+Wt99+e8748XsugI29H8qnVvvvM1hHoS5W+MEH7z+He7k4kdwh7LbbbhwTYD+UZTltlWVYJ+T73vDx43d7ftq0adL9RBCETuXAAw88hj/ooDoX7z7aGvFiktRDU6ZMfq45pfvRPHZfF2TKlOJ3XVf/GtXqh/CisOx9EQRB6KrwCwGVVo43sBQV6GJUXk+aOHHi3MTiDuNvf/tbBo62X2tf1JIkWgZUaK0mX3jhzTw2r9ANYOOoJ7SOW+ULdPdr5tCDsdZ7HHWre5orsa3DzyLW49YEHR4oq6SkpIJHh2pPWcZ/D46jd0ZdkONRCIIgdBrXXHPNCNSzLkX5FGqrfOJ6ljH+ct+PPYPZbvuu67IOAebKK68szcnJ+Q0y+g++b+ZwprMEQRC6Euyw5JdGLMZdBNSBkyZNmoLK7orE4g5lyZIlu+FnTFsvKa7sQxyMq2TChAlfJJIFQejloGwykUjkFhj5pe352NLsWLT7FBcXt/mlbH2x1n8a51HXHucEgwr6H4uLJx+emBUEQehQUM719Tz/Ftd1t2yr5RLD5aO16hWUqzyiTrely1vXZ511VgyZ/E8icxgqwDfjxVHJX+HEMSAIwi8JV2C5LOIKNV4eXxpjL+AAWTC+O+2lgDIQtWZ1SCAQSGmP19r3vXeDweCjiSRBEIQ4V1999VwUJ39BhddryxjnskZrtX1KSkpBIqnDCIfDH2H/L7XHMcHngXPNQNF2G+qF3XJoL0EQui7FxcUpKIuKUc4csEoLt3XCZafnxZajTLo1kdRt6TZW9aRJk6ZPnDjhAmP83ZH5t6PyPY9vBL9E2nqZCYIgdARc1rChzeUOKqceXhhfwui+IhQK7HHVVZNuvuKKKzq0j+2aXHXVVYNxCnu0x2uNdQzO96HLLrtseSJJEARhJenpQx+x1nzW1geWZoeAzo1EvA43wvmjD45wQywWq2nPhx4u+1zXRTmo/zZ16tQdE8mCIAg/ixtuuCHdcdxrofMwq7ncawsus2CPvrRkyZIvE0ndlm73mb2kpGTWpEmT/kDkHIyK8bnG+C/ipi3hinogEIhX1PkG8bw4CgRB2BCS5QeXJSxuCcDlC/BQ5syD7sNav8UqB6E8unZjGd3G6KF4Rw1uyyHQ/JIy8z3Pi0d0EwRBWJOLLz6l3lr1XFvlCVeMUbdylbI7JJI6FJShn8HAv6+9dTb+cofzKfJ9+++rrppyfCJZEARhg5g6dWpeQ0PTTSiD/sTlYfucATwcql+jtfrLzTd3/xhN3d5i5rFs8/LyclEBPga3ZyySNsc7ZRBuZgA3NhXzQXYSCIIgtAd+EaCQtyg/mjDbhNkIypQy/JY5jnoxFou9ddVVV9Vi+UYPHlNSMvU82Po3t/WyYudFNBq7ubh44gWJJKF7cDV0xamnnhofdjAYDDandlNQyaKJEyfyJHdbOY4nhK5FSUnJdjDG30R5ltFaucL1KN/3Pm5oaDjouuuu6/CWUNdee+0m0aj3sus6he1pqstwhdxaEzXGvxJ/K/dcfvnlSxOLBEEQ2gXeU7/yfXO767rbt9cZwKDcxIrmCrzjrkskdWt63Cf04uLr8x0nkuv7KtV1aShubL61Kht1d2kuIAhCm6C88GF0V6PsmO/7ugrFZFNamvvDpZdeWptY5RejpGTKdagwX9pahRkVe/6J4efECRMmPB5PFLoL4hAQNirnn39+v759s19AZXjHtsoVGN61qDCPKykp+TqR3KHgeTnaGHuP1jqzrVYLSfi8UFajYm5fwc9t33777auPP/54+zwKgiD0WlDeDPJ9ezrKjt87jpPf3jKHYQep53mvh0LBX/eUbpliJAuCIHQP1OTJk+9ynMBvfX/dQ9I1f8nzZ+NFNf7SSy+tSCQL3QNxCAgbHZQrtwaDoT9Fo9FEytokDO+I4+j9rrzyymmJ5A4H5zJFa2fC+lTO+dy4mxTKvRjmnrbW/2taWtoXF198cX1iFUEQBC7DFN5LQ1C+HECkz0N5VsjpG+AMWGCMOqakZOIHieRuj4TqFwRB6AbceOONKdbSULzSEinrBustysnJWZKYFQRBaI2K+Ef2tnF8n7IT051CQ0PDTZ7nP8dxW9oLnzu3blBKBVzXOVop/VxDQ+OTkydPvrykZOp+1113XRbKT+5CKghCL4K7lRcXF2dMmTJlKMqD0/D7DxQXL7tu4HZ2BrAjYH2cAYn4TMuUoj/0JGcAIy0EBEEQugF4qfXT2n0PL7FRrb3AEi0EXvJ97/CSkpJ1f/ITuiLSQkDY6KCcOAxG9CMwqNsczhQV4bNxT+9IzHYKzV0/Yw/CuN/T89bdGmpdcKU90aKBK+8RJC3H9CL8TkPyF/it4/UEQei5oAwYYozlkVHGcNmG376oH8Xt3ta6R60LLlMAj4pyFcrAa+KJPQhxCAiCIHQDiouLB2jtfuA4erO2HAKe5z9kjHcqKvrtd30LXQFxCAgbncmTJ49FdfBlGNIDWitbuELs++aSq66adEMiqdOYMGHy5oEA3R0IBHbcEKdAkkQlPv7LjgKWIAg9n4RDcGULgLacna2RaBngoxi5BuXRdahbNSQW9RjEISAIgtANaHYIOB/B4B/eDofAncXFE89KJAndB3EICBsdlC2jHcd9A5XecGtlC1eKrTWX455ulKjaU6ZMGY5K/N04t935vH5OhV4QBGFDaC73bD2Knxt8P3Z1SUnJhnsouzDiKhUEQRAEQRC6FBMnTpyTmpr6G9/3X+BKefJrvyAIwsYg0QVzIZE9Pzd34DU91RnAiENAEARBEARB6HJcfPHFP/Trl32c5/nXY7aRHQOCIAidCTsfE60tZxjjnzJx4sS7zjrrrFhicY9ESlZBEARBEAShS/LHP/6xbsGC+RN93/7eGPM1j0AgjgFBEDoaboSUGOEk6vvmwUDAOaKkpOTl+MIejpSogiAIgiAIQpflzjvvjF111cT7UWE/2Pe9f1lrlvIXPOlGIAhCR9AcK4BHIPCmG+OfMHHiladeccUVsxKLezziEBAEQRAEQRC6PBMnTpw/YcKEMzzP424EjxljapMtBsQ5IAjC+sBlRrL88H1TZq25EskHFRcXP4FlvSqKqTgEBEEQBEEQhG4BV9RLSkpeHTWq8ATH0fv6vveIMaacRyFobjUgzgFBEFqGywZ2ALBQbjR6nveFMf55xni7FRcXXzNx4sS5iVV7FeIQEARBEARBELoVxxxzjD9hwoSPUIE/3ve9Q1ClPc/3zePWmnnWWl9rhwKBQPwLIDsKkkaASCTqPeK/fS4DWOwM4CEEjTEfo5y41Rg6yXH0/pMmTbq1pKSkJlG09ErEhSoIgtANKC4uHoAK7kd4uQ3HyyyRujb88vM8/87i4olnJZKE7sPV0BWnnnoq95mmYDDYnNpNmTp1Kjfx5slHoeN4Quh6oGwZ7TjuG6g8h1srW7hyjUr05bin1yWSuhx33HFHoKKiIhuTW2jt7on6/5aYzoMRkA1jIB3TQWul7isIPR9r8DffiL/3WhRdi4yx31ur3tfavtevX7/5HKw0saIApFAUBEHoBohDoFcgDgFho9OTHAItgevrh3KxfyAQyIhGbYrWvtR9BaGHg7LMVyrYEAyq5ampqdXnnntuJLFIaAEpFAVBELoB4hDoFYhDQNjo9HSHgCAIgtA6EkNAEARBEARBEARBEHoh4hAQBEEQhC4Ef4nt7q0DGG6tIgiCIAhC10a6DAiCIHQDpMtAryDeZWCPPfYwF15wQTQU5Phn3RN2atx3332Bh/79bxez0mWgCyNdBgRBEHo34hAQBEHoBohDoFcQdwgkWgj48bHUu6tLAOcei8W053lczxCHQBdGHAKCIAi9G+kyIAiCIAhdCDbKmpqanMbGRqeRf7ujcO4JZ4AgCIIgCF0YcQgIgiAIQu+CPwM3Jn4FQRAEQejFiENAEARBEHoXL0OHQXfG5wRBEARB6LWIQ0AQBEEQehdzoNegzyGfEwRBEARB6J2IQ0AQBEEQugYbq8/9MdAz0OXQxhgbsLsOliAIgiAIPR5xCAiCIAhC12AGFGue7FRyoUOhTeNznc+XiV9BEARBELoY4hAQBEEQhK7Bs9DDzZM9Am4Z8AJ0d3xOEARBEIQuhwwJJAiC0A0oLi4eoLXzkeM4w1sbKxzLyfP8O4uLJ56VSBK6FxnQntA+UDbUXZvb8ygGL0JvQis4QeiaoGwZ7TjuG1rrcGtlC5aTtebyiRMnXpdIEgRBEHoA4hAQBEHoBohDQBCEzkAcAoIgCL0b6TIgCIIgCD0Xfs//Ctq1HdoGCkKCIAiCIPQSxCEgCIIgCD2XFOhV6J126AmoABIEQRAEoZcgDgFBEARB6LnwSAIcl6A99IOKmicFQRAEQegNiENAEARBEHoW7AQYC+0P/QMKQe0hC7oS4iEJt4U2gxxIEARBEIQeijgEBEEQBKHnMAR6C3oF4i4AHBtgfdgZegzibgbPQ7tAgiAIgiD0UMQhIAiCIAg9B24NwEMV8ihCDVANVL0e4vVrId4H1xGkhYAgCIIg9GDEISAIgiAIPYc50O7QThB/3ecWAruth3h93o633xt6DxIEQRAEoYciDgFBEARB6DnwQPI/QrM6QHOhGCQIgiAIQg9FHAKCIAiCIAiCIAiC0AsRh4AgCIIgCIIgCIIg9ELEISAIgiAIgiAIgiAIvRBxCAiCIAiCIAiCIAhCL0QcAoIgCILQs+GhA0dAO0C/glIghocmLIK2gni4QkEQBEEQehniEBAEQRCEnk0e9Ch0E3QrVAxlQudAf4Gug/4MZUOCIAiCIPQixCEgCIIgCD2btMTv2RAb/vtDh0JHQZdAJ0I+xI4DQRAEQRB6EeIQEARBEISejYH4fb8vtB/0ADQQqoW+h5ZA3HJgHiQIgiAIQi9CHAKCIAiC0LPhdz3rA2gSdBv0LpQDFUL50C3Q5pAgCIIgCL0IcQgIgiAIQs+mHvoEmgNxawDuHvAFxHEFToP+CJVCX0KCIAiCIPQixCEgCIIgCD2bSugiaFF8rhkLcZDB66F/QBOgKCQIgiAIQi9CHAKCIAiC0LPhGALLE7+rwk6BKqgc4lYDgiAIgiD0MsQhIAiCIAiCIAiCIAi9EHEICIIgCIIgCIIgCEIvRBwCgiAIgiAIgiAIgtALEYeAIAiCIAiCIAiCIPRCVOJXEARB6MIUFxcP0Nr5yHGc4casGRvuJ7CcPM+/s7h44lmJpHUxCtobCsbnfoLfCzxM3YvQXE5oA3YsHwzxePbrPrHV4W1+hJ6FIpzQBrzv/SE3Ptc+OEjea9D0+FzrBKBDoOHQ+lwDB+Pja+D8aotNoUMhJz7XPjzoJWhWfK51+HzGQ2MhDhbYHnibCugJqIkT2qAA4nxKh9p7DH6ePoemQW3lLZ/PbhBfQ3vh/ddAfA3tuQ+bQAdBqVB7r4H5MKG2tuHz2Smh9sLXXQ09BdVyQhtkQUdAA6CWzudT6H2oXYEiUbaMdhz3Da11uLWyBcvJWnP5xIkTr0skCYIgCD0AcQgIgiB0AzrYIcAG8OPQYfG5lvk7xOPTt0Um9Bk0Mj7XfmLQLhAbL23B5/KH5sn14l7ot1BbRtwIiA2onPhc+2GDa2eIx/hvCz4XHvN/fZkKTWyebBU2Etn5MSg+t36wEf5u82Sr8D3ge7G+/A/aF1oYn1s3/aCXoe3ic+2HnyXe/9vxudZhY/bS5sn1gvd9ANSW4yQD4nXXx6mR5HDomebJVuHniJ+ndbEY2gaaH59rA3EICIIg9G7EISAIgtAN6GCHAH+RPDqhNd8DPM9f7e+C3uSENuCv9v8HbQ219QU4CX8l/w76K7SCE9qAv3yfAK1vC4FHoTfic63DX4vZ+TEaau81cB5yCwq+BjbA2oKdH6dD6/Pe5Wtgw4+/TLcF5yk7P/jL9PpcwzzoNqg917A5dDa0Pi0E+BhsID8MseHeGnx/T4T4fq/P/rmVw83QIk5oA3Y2sEG9vi0EXoXYidZW3vJ94L+rfeJz7YOvgYd/5GeJr6UtiiB2avSF1jwfzkN2bt0CRTmhLcQhIAiC0LsRh4AgCEI3oIMdAoIgCHHEISAIgtC7Ya+0IAiCIAiCIAiCIAi9DHEICIIgCIIgCIIgCEIvRBwCgiAIgiAIgiAIgtALEYeAIAiCIAiCIAiCIPRCxCEgCIIgCIIgCIIgCL0QcQgIgiAIgiAIgiAIQi9EHAKCIAiCIAiCIAiC0AsRh4AgCIIgCIIgCIIg9ELEISAIgiAIgiAIgiAIvRBxCAiCIAiCIAiCIAhCL0QcAoIgCIIgCIIgCILQCxGHgCAIgiAIgiAIgiD0QsQhIAiCIGwQ+++/f+jQQ3fOHD9+fN+k9t9/+z6cnlhFEARBEARB6MKoxK8gCILQhSkuLh6gtfOR4zjDjTGJ1LXBcvI8/87i4olnJZI6hLG/GxvI/j59hA7YLcnSMEMmT1k1wirKx3wm3iY2sWo9Jsq11d9hupKU+d6h4IyFQ5Z/9/mdn8eaVxEEoauAsmW047hvaK3DrZUtWE7WmssnTpx4XSJJEARB6AFICwFBEARhnRx88Ni0vfbd+dh+81P/qxz7vLX2PqXVtTAg/qQd50Ct9NYwFIbjd0RCW7laH6RddZ7SdL216n6Pos/3m5f25D777/rbvffeOyux6+6EGwqFhgeDwUJM8/n3CwQCm0NbJrQ19CukB3nlbgB/DMiA+kMF0JbQztDu0K7Q9tCm0ECoLyQtPgRBEAShhyIOAUEQBGEt9t1333577j/upCYv9TUY/o9o5RyqtNpUKZ1ijCXjG+KvidbatZRcztNaqzSt9DCt9cFKqbvJjby9z/7j/rDnnjvkJg7V5QmFQpto33/VMWZmquv+JiUQuNol+w30v4S+hN4NOs7eiU26Imz47w/9CboTmgaVQXOhr6D3obegd6CPoTnQPIiXPQVNhU6EtoZSIUEQBEEQegDSZUAQBKEbsDG7DOy137i9tVJXwp7fCQZ9iA37jkIpxY4EHz8wOvV1r738znOJRV2WzGBwpGfMq5gcipw/Gy/OX+H8f9e8NA7n0FKydHiT572bSOsqFEFnQ3tC/NU/HUrSBEUgD1r1oeK6gQsFoBTIgZIsgNhJ8B/ovxDvY+Nxzv4hWtHY+XWX+6dxvnTcg9+FkS4DgiAIvRtxCAiCIHQDNoZDYK+99uqv3egf8GY4H5X/bFT+45ZuZ8DGBa6jwRp7U0rQufX556ctSizqcmSFQsOivv8GJodZpU7BeS/VWt2BF2g+L8fvXOTTjf097+5yokZO6wJwd4D/g/4IcdN/5ntoekLcOqAUqoCWQqueNzsDsiHexxBoC4i7S/DvKCgTYl6HpkDcqqBT6XPKHsMjvj3Nt972MNM7vWuGq/UPjhv8d/39r/N979GIQ0AQBKF3Iw4BQRCEbkBnOwT23HPHQW4ocAsM26MU6MhWAeuCWwvgMLCx7fOeDvz+zRfe5K/PXYIMGNGe63IrgChelLX4nQwNxMme1hSLPZ/iumcT2YtxDRxToAFG6lNuqndubS0txvwvDRvzt0EnxeeaDfa7oE8gdgDUQesLdzHMgUZAR0KnQv0g3h+3QOi0lh7Zv9s7K9IQ+9fwcP6R+4zeikJuoNMcVVwpsvjn83lz6MPvSuca4x3R8OA7XzYv7ZmIQ0AQBKF3Iw4BQRCEbkBnOgT22G/nQkfpfzna2bm1fXcW8dYCvvnMV/a3b7783teJ5F8UGPy74AX5XmJ2JUap3yB9e0X2DMzyl/SVWDLHN8XMI4nZX5KToX9BK6DroRshH+pItoNugMZD3IXgEGg+1OGknzR+C8+a12496ezwriO3oBg/o53or3IcTRWLF9GF/7nTzKyYd5z/6IePJxb1SMQhIAiC0LuRoIKCIAi9mL333mWIo/Q/Ha032Blg2T6Ducm/G2Ko8XG1o7d1SD2wzz7bD0sk/6KwpY9LWQ6tWEXLtVLcWqAR0w1rLKu0Ri2Mb/zLwv39D4T4EtiQZaO9o50BzKcQd0fgbgibQaOhTiGKhyPNcSmvb3/y8Kx4vo/fzlM0FqPcfv2oX2Yf48diUk8SBEEQejTyohMEQeilHLLnDrnKVXc62tmdRwZYb3gTQxTqbyljU49Sw7A78VaJOwbWk7hTQOutrBP6z94H78L91n9R6jzvIycUGqkCgdFJYb6wMRp9KjsWm6DcwChodFI6EPxVxPc5cv8vDQcN5K/3DN+hDbix7YYdDbx/HpaQhyfsNBzND1bnXkyS+DG4L8tG6DYjCIIgCL804hAQBEHonajGYGAijPD91rtlABtmviInhWjAzlEafFgdFRxSR4MPr6PwXk0U6gdjKtliYD2IOwWU2kHF9JSxY8dyhPtfEr++vr6msbFxQVKYr+b0SqIGzFesuqyhoaEKyzha/y8NG+n1zZN0DHQOxAZ7R7Ml9HdoOBTjhK4Anh9Ix+NTJMXznP4LsTl0C8RdSR7eiOJRIPi4ndZyQxAEQegZSAwBQRCEbkBHxxDYd99djzWa7oGhlL4+X0LZyHdgXmZs4lH/bZsorSAWN/4jSx0KZBlygpYiix1a8lkKLZ8dIG8FjLJVB61rH4Ys/eG1V969IzHfYYy/d3xKGtWNxQH6OiGHjeeNhjVWWauiwciKT549o4y7HnQGbPy/BO0Rn2vmbehu6DPoR4iH1NsQ8iAOKngoxEEFk6MX8NCDp0GPxuc6mMApe26ZpdUr9/zu4vDQgbnxLgNrEq/MwOivbainymWLaUndCvKNT452qF96JuX1G0h9UtPiX/3b87S7jqZzHviH9+70/51ET362odfFwRc5hgM7i76D2GG0MepdfIn8V8cjQ4Sh86F1Bn2UGAKCIAi9G3EICIIgdAM60iGwzz67DrMOvepoPaK9rQOSX/tTBxkasF2EMoZFyAkZii53aPGnKVQ7O0hpg30asGMjpfTziHfbuCBAi7/AsllufPv4R9p2vHWUVljfVMKiO/C11z74XyK5Q9j/we1Ha2ueJa1yYDa17+LXYENakscv3SGFfFmkXH3wi8d/PLN5SYfDDoGXod2hj6CChJgfoG+guRB3b/gc4uEG+Qs/G6tJS5vjD7BSIB5acR+oCOIhB0dCfSDOu48hNjh5/xzI8BdzCOCRoe8qy+mbed9T0A3Q5oNH0IC+/Wlu9QL6ruJH3GpLY4YMpxF5Be3qCtABDgH+Mv809G+IAzxyV46NWefi+8MtRf4EsQOH72GLQR/FISAIgtC7kS4DgiAIvQtllTnP0ap9zgC2nSDuBpC7WxMNPXoFZY1qJOMpWvx5Gv34cBYt/jRE0WWKln3t0txHMmnhJ2nkNWhKHxKlgoNradCBDZSWb5odAu05pLEwPpw8WGXnjB8/frVI/j8XXHeqJZWntcpUWmWtr2B5ZmmHspz1kUtZysH2joYhbUNeXS13PehMkhbvmxCPAvBX6AsoF2LjkLsR/Bfir9ZsJFZC7Czg0QJYnMbDCXJrAjb6r4bY4N8WWg49Dx0O8Rdw3nb924B0IAr/TZ//A33+/SzadfS2dPFRZ9KR4/an3bbYjk7e63DMn0FbbzqaPptTRt9Vzm9+DjufsYnf+yHO/2cT0w9CD6zy+1AniPfNLQK4ywBPc/eb5PkIgiAIwmqIQ0AQBKEXsdde44bBqD2kzY+kWM5dATRMiX7bxmjIEXU0cKdGcgKWVswMUfnTGVT9ZirFYB5ylwCFtwn/erVENdNCNP/pTFo2PSX+SbTvFk1UcGgt5ezeRE4GxxfgFgDNh1kXBivgHA8NBqP8ZbrD8LWzDD9VcT+Hwbmsh4xvKagMDe7TRIOz2q9BmU0U1Lge7AP52vDqGTOWxk+m80iavHytPAoAfyXmYQEPg34HcfcBNvr5C3IUYrIhjgfASoP4DjVAPHQhtyS4EjoeOgA6FmKDk1sWbMyv3mvB8QEW1S6jr+d9T4fusCftO3ZXSgmuHjIhMy2Djth5H9rvV+Poyx9m0bL6uvjX7k6GHVmLIO5isQM0FToT4q4Vf4C4ywX/cl4e1QmaBO0CcQsO7p7SHxIEQRCEtRCHgCAIQm/Bwm531R9cxx3WWrPpePN+mDOZm/k0+Kh6Cu9ZS8H+HjVUuFT+QibNfy6D6uc5zQbumm8RnkdyY7mmBS+m04KXMqlhfjAeX2DA9g007Ng6yt4qRk4qVvNbsSWxD0frAeQ4/5dI6RAco5fAhK1gB8aG4GhL2ekeZaW2X5khH4Zrc34rpZfj+OvO/I4l2cef4S/+r0N3QWyY8lCBHBNgE2g36AiIDVQ2+veHtoLYmOR1doKugTgw3nSIHQUM7iJlQRvretYGj1Dpgrk0ZshI2mX0uj+Cs+Ng1823pbx+uTS7sjw+zwEHOxHOEz4At55gx8kS6DhoG4idMoOg30M1ELfE6Ehxl5DZEB9X6nmCIAhCq8iLQhAEoZew58E7cn/ww1vrKsB+gmCWpfz9GmjQQbWUuUmEYstdqnojjeY/k0HLp7vxleKBAtdlTyE9vhzrLfvWpfnPplP1W+kUxX5COTHK26eWBh9SF485YO26jbJ4ADhLB+978PgOayXwwgnvLcOeK9dlDLIV15oYzqOkDP5Zl/B/fCMf15jMcixZ3DzVqfCRGTbu922eXAsOLMjxA/grNncLeAa6HWKjnx0HsyBenowxsCb8Gb4E4pgCv9joCsb4tLS+lkYOGppIWTe1jbXxQIPsQPji+1JqjEY6u6UAP2TJER/4qz3n+XsQN+XfGuLWF+wUuKiDdSHETh9upZB8FgRBEAShRcQhIAiC0EtQxhkP66DV1gFsJ/ffvon6jomQhZm35MtUmvvfTFr8WYhiq44Y0NIuOG0N8fqxWkWLPg7SvMczaOnXqWQimjKGRyl3XAM5IazE67YAn6fSqoA8n79gdwyKYJ6rxjWzAOY7DHdcs21qVcY2Usw0UcxvgnEZw0tUtSi2BGH8x01CHz8+TyBz8R9/vd1YcLA/DmzHMQC2g/pCP5chEMcTeAf6DfSLGJ2cv/yVf3l9He4LUXYf7vHQMp7v0etfvk9/e+5hCjoBGjN0JC1YsoRe/vIjqlq6iO9JYs1Og/vw7wdxzAV2yg2GToEOhNhwZ6dAR4q7JewNiUNAEARBaJNOfwsKgiAIP5+OGGVgnwN2vQ5G1KXr3B6mgw5aGvLrekrN86jqjXRa+r8gDC42zBPrMMk3R8LUaI4HAEM4wOv9ZH/w138ba17OjoHkb9aoGOXtXU8mquj7h/qQV8vGcmKjNeAvuL5v799lxz1+U1JSsu4LXw8OfGDbO3VAn2m85nPleAXZoWw6cNghlB7MwHm3fBheOwATKzvT5ab/5KogBfTq/dUZdgk0ebU0bd49tDxaQfXRIM1dmkJGO2R8b/JLJ31enFi1M1h12MEFEDf557u3EPoa4lEb3od4KEL+Ys1f91lrXjS7foIQb7spdBDELTW4Xf4WEMPN4HkdNni5T/xGG2VAK0WzFsyjb+ZziARNp+97FA0Ps529NuWLqujht5+lfbcZR4UFm8ZHIVhav4Le+uoj+t/3M2jvrbaj7LRM8le57x0wygAb5WdDF0McTPAqiJ0o3HWD85tPlvOuM+D7uj10M3QGxEMfcmDDe6C1kFEGBEEQejfSQkAQBKEXsM8++6TDsN+Vv4S3RbwVAOyCyGKHrL+KMwCbapgweXtHqeDQCLkZFgYurJo+lvpvH6VNjq+jzc5cQSMSGn5qLeXuEaW0AqyEbXk/3OqgsRKGMZtE7SDRmmHUZ2+8wX3VOwZLS1e1+flLfshJpe3De9HeQ46mPYf8ukXtBe0x+FjadehpNG7IKbTj4ONo7KAj1tKvBh1GW+YdAKMV+Yf9cwsBvoy4z8M4c/ink0m6V7gLwAkQD0PI7AVxc/InIe5rzqMM8NCEj0FsMLLhyLoDehHioRHnQRxU8FqIjX52CnAcgb9DHGCQhzFkh8BGg7/oly2YR1/88B1tu9mWdMERp9Gw3OTIimuT07c//f6gE2jr4aMpNZQSd5oN6JNNh+64F+UPCNPX2I9Zyx/SofDOuWUI5zkHcUzOc/53hvie8egP8T8eQRAEQWgNcQgIgiD0Aky64THlB6+PiRB3BKzy5Z431a6l9CGNlDmMm/sbclMVhfdqorw96yg1N0YKy7Vr4usFsjwasEMdFRxcT+lD/fioBby/1VobtEGzQ8COiqU5PGReh2A1VVju5L/y2hTFTJQavAbycZK+8VpV3Lpvg6hXj/1x/EJNhltKYCre0sKnjRFDIAnnOH/dPho6GDoXug/ir9T8PHDrAQ5yx/3b/whdkhAHvePYA9wxvw/EMQS47ztHyud98YgFvD4HrlvlCel8uGVAfaSRvp3/Pe219U50GIz6fpl94+nrglsEZKZmJOZ+IhQI0labFFHlsiW0oqGhs+MJcPP9tmCvxgXQZIi7Y6x90u2H3XqCIAiC0CbiEBAEQegFeJ7HPdg75IuhNTBuIeMpyhwZoT5FTRSrU1T1ZgbNvqcvfXdnX5p9d1+a/3QWNZQHKdSfHQNN8ZEFNuSbJU48xTqRjhs2DaeKf1e2UeAvzlG/ieqiS+P90tm4XJfiwQhh4LdFk99ADbHa+Poe8ooxnvVVUHNz7o0FOwSYOugT6DbodIi/8hdC4yFu1s5f//8B3Qn9E7oVmgix8c9dBIZBeybSOCbBDxDDTd47q9n7OlC0qHY5hdwQ7Vi0dfP9+BkMHhCOtxp4r/Sr5ngCP3N/6wG3quCRHtjhwrAz4HGIu/pwXnMXg3shdtwkyYGS/SJ4u+Q0Oxs4NoHU6QRBEIT1Rl4egiAIvYCUmAmQtR1W5rNdz6aTm2pJOYYi1QFa+nWQokthANcpgi1My2c6VPNeKsXqHAoN9OJDD7IjYf1hC1yt3Vl/A1FGLbfWeskzYSdAg99IT81+mO76+ka659tbW9Y3t9ID02+iJ0qL6cnpV0HF9NSMEnpixiT6cO7Dib01Ux/hLvsAGWXYgRLPLRv1Pa+liP0dTdLt8mtoVPPkavC49Nx8/V2IuwdcAfHwjmyMclC68yBuDfBfiOMO8NB4LZ03j2LAzoV2dgD5+XAuNjY1UTh7AKWH2MP08ygYEKbT9j6SBvXPow/KvqFldbWd3VIgCecbO1e4JQDDBj0HbDwJOhTiFhhs8CcdBmz08z1hxw2fILfs+DfEQ0MeA/0NWtV5IAiCIAjtQhwCgiAIvYAmpZ2O/PwZN28hvxHGLkzr1EExCu/ZSFlbxCh9E59SBhoK9TPUWOHQj49lUvkz6RRbplYLOrg++NRC9L4NBOcbVVqtZuByc/7pS76hV+c+S6/Nfa5FvQq9Me8Z+rjiYfqw4iHoYXp/wUP03vz7qWzxW4k9NbM8wo0QmvHiXQaAUitc7bIxvrHgwHLPQhxHYN2d7NcPNjp/BbEj4QYoDerUDvhrEnAdWt5QS9EO8K1wPIGhOYPohPEHU2ZqJs1bhPu2YY/o+rI7NBraH+KuGdxFg5/xEdBS6DOIW2okW3nw8I4c2HFbaEdoBsROAg7wx0MN8tCRPESkIAiCIKwX4hAQBEEQNgjtWKr/MUD1c4Mw1y31+1UDDT6klgYfVkeDj4AOr6P8/RooPd+jphqX/Ihq9iSsJ9z1XjWHOuwQbIAarLUx3uuqODiEqwNtyokrGP9tTgtSTia3/v6JFdFF8Wtl25JbCMQPZWytjdmN6RBogtjA5C/Jz0A3QYdDA6D29GlnuJ7ATgDuOsAR87kpBAcc5DgDifCTGw8OiskxAxbXLaOy8mTPhZ9PKBiCghSNsZOh0z0CnKe7QBzPgZuSsHOARyXgbjE8pCO3FuAv/tyFowTi7gXcIoC7frwB8fq83eUQtw5gRwKPZLBxXBmCIAhCj0IcAoIgCMKGgTdIZLGi8ucyaOF76bTiuxA11gTIj8JSDFlKyfEoa/MmCu9dT4MPq6dgFuyVLmCyuNpfpmzHfk3tn8bd7H+iPsoj8jVfrs//sEdA0XKrzMZwCCQ9HXdDV0M8sgF/1T8fegoqg3h0gQchNjg5jgCPIJAUxxngdfkL9QtQKcRDFf4ZOgJiBwEPbcjr8ZfsjTbKAMdzzEpLp6EDcunZT96g0vlzqCHSSE3RyAaroamRPp31NS1avpTC/QbgVq3uKOoE2CHDRj3Hk2Djvx+UvDeTIGYgxPnMrQe4dQfHe6iHOCglO3W4vwS3zuBRC36BWA6CIAhCT0EcAoIgCMJ6E7dxtaLUAkOBLJ9qPgjRgufSqfzpdJr/ZCbNezaDyl/MoCVfpJGJKErfJEqZm3GE/kTz+fXFdExARCbgB2Gtq/oNaa2wLlKd1QPC18eaHQLcOsDzNQ6F09eqNkBR/mrf2STzahk0AeIRBk6BHoB4SLpsiL/4c391NkB5eEL+Wp3UvyBuTfAnKNmknVsC8Dj6vD4bpPxlmg1Y/qTe6RZ0Em4hwH38t9pkMxqY2Zf+/fZzdPerj9O/Xntig3QvxNs/9eFrNGRALoX79sc967BHbV3sBHELDW5hwUY9j9rAwxDOh3ioxwUQB3rkVgA86gN3IeAWBfxQZULsIDgSugbie8fb8b3aaPdBEARB6DmIQ0AQBKEX4ESdGIypjmvejT05KYYKDqmjob+upT4jPPLqFUWXK2qq0dQw16EV04NU+Voq1c8PxocadDOx0QaYLEop41jVkJj92SyZE1xCqmOb7ofc9MQUY6k+tjwxReT/FEgxGnFDG7OJffNJNH/h59YA3Cx9C4hbC5wJ8Rd/dgA8CfEX/9egVyEOdvcIxAHsuFk6OwC4Dzv3c58CvQ1x83VuGZDsNrDRrovjPfCQgdtvNop2HDmaUhwHt9NHhWb9paCgo2inkZvT2E1HkquduNOhk+F78ATEQRx5KEg29LlFAAcT5HvC6dz6ohJiY5+9TbMgHpLwDxDfr70g7jPBLUDYeTAIWvUhFARBEIR2IQ4BQRCEXkAwGO1Ygw02rh9VFF0cIDfD0IAdGil1EAwsvFVWKmApfRMvPuwgN/X267DRhthasNCUsknj9mczrWSaZ62q7YiW4Ww8hpxUCrk/tRCI+U0U9Rvivg9jFcUSMQSUsY4X8jvgqK3CX+y/a56kHaBVQ/Fz7rMj5H8Qdye4FGLD81iIhxg8CuKRCfjrP48gwCMPcNA6jj9QDq05ZOKWEA9fyN0vFnHCxoKdAkx+9gDafrPRtFPhFrTjyA1XQf/ceOZsBGcAw10xOB4D/01+CfHIDu9BPLoDG/X7QZyf/NWfHS/sGGAHzjcQtzDh4R/53nEcB17Ojhxet8OcZoIgCELvQRwCgiAIvYBYSojN0g6zdtjANU2KFn8WpMgSl1ILojTsuBW0yfENlH9AI+Uf2EibnsSxA2op1N+nxgUu1c5x4+bW+ljEzf257dKo43Hf6Y5kReL3Z8GGaUZwAKUFshIpsNj8Oor4bJsp4tbn8RgCPKeoMZsyklHjOws2MvkrPxvp3Kz87xB/kW4tiCAPG8j909lZwGorfD8Hv2OHAbc64O4HbMyysbrRMch/35ifLdOBjWfaARvxyeeP85q7BrCzhR0v3IqDnTLsJOC4DQw/M+wgSP79chcC3mZVJwzPb9SLEARBEHoG4hAQBEHoBdS79Q2wJuasz1fxuI2UNEFaQLk8yoBLC55Pp9pZKfFV0wZFqO+YJuq7RROl5ETJeIqW/C+FKl7OoOhSDaN4/TouxL+sKyrLdAc2d8rvODrEwWBhg6UE+lBolRgCUb+RPNMUd3z4JvGaReZYUnU19T9ujDH7n4c4WCDDLQA4MOA9EBvxHNBuQ+CgdTyM4VUQN3dnZwAHxGOjlYe969QWAvzlnvNT42HYGFqPP5P2sj6OoI4w7Dvb8SQIgiD0EDrhnScIgiB0NMXFxQO0dj5yHGe4Meu2F3hcdc/z7ywunsj9kFdjr313udp13SvWuT2MVhUgGvrrOhj2Map5N4OWfNk8XCB3AeBW2oF0S0OPraVApqEfHs6kpmon/ibRLo6dTpQCc9NJw/5h+MdWaIosVOQ3YduEecKDB/YpilH+PnVkIpq+/3cf8mqxg3W8jTiAnDX+fTvtsNdvS0pKOsJQinPg/dtO0iGnxMRW36VvvLjx2YyKD0WYjDrP158WNLTZwIb4NONbjzbJ+hWdttXtlB7kj+VElbWldN9XZ9OySAUta0yl+ctCpB1FyPe/bv/dQed15HW0wWHQZRAHEOT+/nzW3PXiU4i/6lcn5tnZwi0EkkYktybgi+kLcQR8Hi9/HygMJbsgVEGPQjdAHASv00g/Zc8t8RC8suuIwnD/9Mx4q4DOhN0BUT9GH/3wnVddW3tS7OF3+TrXF/7Sz6M3cNcAHhKQgwNy7IWNUe/iDOIghDx04RnQ9dBfIXYKrQXKltGO476Bv7Vwa2VL/G/RmssnTpzI3UgEQRCEHsLGeDEJgiAIP5OOcAjsue+4wx2tHsdkq2PQ5+wWoQE71JOJaqqfG6AlX6RQ/Y9O/Gt/6iBDQ49aQTpoVzoE2MhnEyRup61qq7GdDyXTQwMs9d8uQpkjIhTI8Gl5aQoteCFtpbOgRbA9DMCz3nj5PR6TvcPY/8FtTwoEnQf9RGgFdgK4uJC9hhxE/VNyE03IDb0+70Va2FhFWrEx1IJDwMRo0+zt6bStb6dUt088bd7y/9F9X/2B6mOLaXF9KlWsCMYdAmT8S1846XMOGrcxyYHGQWzQc4wADl63Jjx0HXcxWNUhwNHs16wj8Ho8XCEHteOWATzkYKfDDgHk/ise2bCNP/trnlZHg5uLB9dV2rPWnlT/4Ns/xyFwIfRfiLti1ECdffIMP53crYN1AvQXSBwCgiAIQotIlwFBEIReQkrE+QiWwmytW7FJsMKij0K08IN08ps09SmMUMFhtRTeO0LZW0cod1wDBTL9+FCCdtXG79hlPJAgNxhICmlsOLuZlvpvH6Uhv66lfts0wDi2tPSbVKqelkqwp9dJ/Mu8oQXYBX/N7lAs2fKWui6My9+bDhtxPB064ljoBBqYlsNGUGJpy6Q46eSon3wsjd4K8kw0bvk1jzCAvPItGas7uttDe2AjlA147pPOAQB5yDs26Ng45NEEPoE4kj23FOC+7Szuo87D370B/RtiY5KHLRwM8TCEHBRvozgDVoVHAAg4LsS/nanmYyRbhvwM2FXGrTF+C3Ee/gd6uJPE94l/eShIdkBw7Ai+Z9MhqesJgiAI60ReEoIgCL2EF6dNq4Jx+t9WDR22wSNEC98NUfmzGbTs29R4d4D+29fT4EPrKHNkBAayomUzUyi6DEZTS28RWPDxr/5Y1ncLD9vVU3jPegpl+1Q3J0jlz2dQ5StpFFva3BVhXcTPU9Ozb7783oxEUocBE73J93wTt9rj8zwagEd10eXxbgAedx2wlrIDmeRh3uCCcFmrwY4CQz5lBgfAWOUu9s00RpeRiXs6FHk8qED8GLyTeKTBXxI29PkLPw8lyE3JucUAj4HPRv7eq4iHFzwI4uEGT4I4gj3HDGDnArck6LIk71Gy2wd3L+CpZiWmE2mdDP8FFEA8TON2ULL7RWeJY0Nwdw52PLwLcesAHmWCu4xwV4/WvVqCIAhCr0UcAoIgCL2ImFZ/hx1c2pZTgN8ODeWaFryYSvOezKSl/0uhFXNSqHZ2ClW9kUHV76TAxIVZvYZlFf+Yjm3TCgwNOriB8vevxXSUIotcqngtg+Y9lYF9uPEv5q2+gXAOxphF5GkeC7/DsTGKKlL1q+eCpWURDtaeTLU0ZsC2NDhjKPUN9eNYBhT1o+RjYx5aMOCk0sDUTWho1jakV2khUO8tizsVmPiQg/EpXInV/PW9I2Bjjw3MNUmD2PhrL3y32MifDXGQRY58z5oL/Qiteb58x3i8ezZ0k78p0KrwsHl5EMcs2LjgYVTGxA1+Hk+DRw/IDIVw0jxvSCOdp+Na88HtHLjbxV7QgdDBnSx27LAjZwjELUE4fsQB0O4Qn4c4BARBEIQWWb0uJAiCIHRJOiKGQJK99ht3res4l7W2n5XAborbTlaRk8pN3znRUN8xUXIzLNV+F6TGBXiVsKmI3QX7Weo3NkJZRVEK9PHIa3DizoSlXwdXjjLQnjcP99n3rb0jOzP3/x5//PHWogxsEAfcv91Ipeh15arBcecE4ICCxxWeRkdsdgoM+eYv/BYXzDEEVkSW0exlZbQ48j2lpZbT0L7bUV5mEeWkD6d+KQUUcH6yi9/84XZ6ec4t2NqhH5akUr3nIm/sckXqkBdO/oS/3v4cONgfdwFgY52/8nNgQIadAfdCbBByv/EfoPbAMQY48N1uEBuOnBnsDLgJ4i4DSbgJBAen2xNKej943W+ha6CvIW4izyMOHANdAb0C/WySMQRI6/BaHqgEbPxvOXhT2rJgE5o261s6bttx9NUPZTR8QA5FtEv1jQ20FZZ/XzWfigo2pfdmfUPPfvNZ/Flc6bJZFU6y5OFv5OfEELgAYqO8iRM6GT5jbr3BwSH5r5HHweQ0dtxwFwKOXSExBARBEIS1aO37jCAIgtADcaz6Byr+ZVzBbxM2mLCaciyZiCETNZQ5IkYDd26knJ0b4gEG+28XpWCWpextYrTJcbWYbyQdNLSiLEhzH82k6ndCFI13D2ifM4BbL/jGL1fa+2dnOAMY68W4+fyCVRtKsKm5IroCp5jMF4tzcSgvfQgV9d+SDh5+NJ08+mI6Zcs7aN/h59KYnP0oN33Eas4AxjMRbOmTwQ6NTRzAUoPrKu6r/3Nho52/+vJXYW6OzoY6G+KTIDbEd4Q4iGB74C/53BWAjXgeUpBbF2wC8RdtHhOf98fwMTgw3XnQ5hBvxxoOHQvdBnGTdT4PjlHwK4jX22iwIZuT1Y/O3e/XdPy2u9H+m29DZ+51KL01p4wKBoQpgBswNH8IPTf9S3JDIVpQtyLenaBFZ0DHwI8T58cyiFtfdLZ42Ed2BjBs1fPzzTErWHwuEUgQBEEQ1kIcAoIgCL2MV199F4apudxau2K9AqdhVQ4WWDs7QOXPZcDgD5GTbuLxAThgYN4+dRTM9qhhfoAWvJhBC55Pp8YqbhWA7dbjbYPzsspVE1578YP/JZI6nCGeswxWUo1aLcCipeqGCoqZpvhwg64OxH8t7Cvf+PG4AtxyIRTgVvEtE/XrqaKW4/ER+VbHnQJ8/fhpXNZUxUP1dQRs4DHcv59bA/BXaI5oz/AyNkTbAzsOuEl7JfR/EH/9Z0fDsxBfJLcc4K4J3IqA4wzwl+5LIW6azqMW/Abia+JhDcdAbIgmQ00mz3GjwM6tJXXLafbCKtr/VztRWcU88n2fCnPyKSsljcqXLqK6piaqql1Oy+prqbap00MhfA9xaw7O318SbvnB96/D43AIgiAIPQNxCAiCIPRCXnv5/aeM9f+ZmF0vuNsAD0NY/lwaDP90alrokptuKLbMoZppaTT/yQxaUeqSiXGrgMRG7STuoDD2jr5p4YcSSZ3CnWd9HiMVj6y/Ele79M2iL+miab+lf0//G31a9S7NWzGbauOtBogCHDiQJ1Zpts4jCtTUz6YZC9+k58uuoVs+PoLKlrxHrgrGV0uuqpRdMu30uR3ddJyDyN0C8X3kJuLJE0v+8pf9VWMNsKOA10uSASW/YnMXA44dwCM6cFN3jo7PjgK+Yu4iwOL1XoB4hIHPIe4SwK0eeNmasQQ2KjxyxtyaCpr46D/pd/+6kUpefIwu/++9lBUK8UJa4fl09dP34R5r+tfbL9K8xdXktKeFzIbzAcRR/7n1BLfAOBI6OiFuVbEHhJOjXRPznM5BHrnvP/8m111VnM6BHn+9Stq6xOteAk2FONBgpznXBEEQhO4Nv+gFQRCELk5HxhBIMm7/cQNTSd3tOPpQ31/3PtcJG7zYLJBlKZhlyKtXFFnS3CJgQ94u8XOPee86Sh37yivvsjHaqRz44HZ3aFf9znhJ+5kviYcHNHG5SlNOapgGpoVpkz4jaGjmprR1eAfK7Z9LpYvfoQW106kcWtwwj5Y0zo8HEtTKibciYMdGfcShH5emkIHhaWP29RdP+ZS/qv9cOEYAG+7cPJyDAW4FMfxFmo19DjjI/dfvh3jYOf6Kz1/62cDnrgBsJLKRynEI+Ks+9y8fCfEn8zJoHsQjEXwJfQFx0EHuGvAqxHEK+Bo4bgAzEHoR2gI6AnodegRiY5SdCjdDP5v2xBBgOJggdwPgu8j5z5MG0+zxCDoBivhe3AnA95aXt9pdgBf9vBgCDDtJTof4Kz3flyQccJHztgTie7MLFIW4RQF33fgGWgCt2tIjOWrBphA7Y3jEirY8GuzA4dYej0Pr7DIgMQQEQRB6N9JCQBAEoYcBY2fdVtMqvPfyewvJ9870PP9VtSFfS2E0cReC2AoYv/OcZmcA72YDnAH8hdfz/f85yjllYzgD4lgYVWvkFBuJ3E0goAPIR4eqGqvo60Vf0nM//Jf++c3NdNWHZ9Otnx5Gj0y/mN788Z9UtvgdWtw4N25g8tCD7BCI7wV5wN0FkvvHT0dfEwcVnACxcc5GPA8vl2zxkLyqraHxEHcHYOP92sQ89/Fn2PBkg/V5iPuas7F5KMRBAtlpsBm0Lvgus8G7Rg7+cvA9YIPf0c1OGZ4O8DQUs2Zli4C4wyZ++p0Otwi5HToR4i//SfGQjhx0kUd04DgQ3E2DHSrswOHWF+zM4/lVt+EWBnwf2ZHALQDWXN6Sjoe4pY3EDxAEQRDWiTgEBEEQugntNfRhiqYUFxe3q3x/7bUPa5RRZ1vfvMxfANmQXV/YCcB2cNwZsAFoR3OU+E8CSp3yyivTOML9RgHXusTEO/knElqgOZaAG//1rU9LmqppYcOP5Nlo3Ph3FMcZcOPGKOcd78o3ipbWB2hJQwDbNJueWFYe32HHwc30P4bY2GRjkb/OJ6P/J6/oTYgdB9z/n4dv3BLiUQnugxgeno6/5v8L4rgA7Aw4H+L9sjOAjdU+UDKwIz9/PPwCH4dbANwK8VfrlgI/bkCTk3Wg2zk0RSts0NY8QmHHwHnBLTCS4q/7SSOdWwbwPKfzveJfduywM2HVbVjsQOD1k+u1pfYG5OT7KfVBQRCEXoq8AARBELoBoVCIY+0lA7a1Rd/8/MpVmxu3ymuvvftD0LUn+L69x1oVY+N2Y5A4jjW+eTrkBI986aV3+Iv1RsO3tpot9fZeLpv27ATQysXLE/9hQ26WHjOK6qNO3AHw45JU+m5RGs1fFqJlTc32uXYUN2XvDEcHnzkP98dNyNn4W/NK3ofYuM+FuN85G/R/h7irAcMjArBhz33c2dD8ELobegridXk7Di7I07xvbhHAIxFwkLrkV2oebYCdBGsanxzfgLflURF4eoNRKlBlLM0iB1UWDgLJN6yz1dyagINubpzWKs3wPeADc363RDK9g7/4u3w/uTtIqyS6E6wWd0MQBEHo/ohDQBAEoRuwdOnSKIyTxe0x1q21/Ssq8trtEGBeeOG9pcqEzjVkLsT2Fc2tBdo+1obA++X940SXw8SZpEzsty+88Cb3md6oBBVNs8a+CEXYaNcuTH78xkceaOPSmzxNi+tdqlieQnOXpNKPS1Jo/rIUWhF1ycOrVWFfDmTJen7EvAVrmYPMdQTJM1vz/nJ6Mi35bueh526C2GBn2CnBxn6SUohjBOwMcV9zjifwNHQlxPvjc14IsRHIcQu4j/vfIA5iyOPbJ2FnAH/lZpLHPhn6N/QfiOMZcD/6DaLu3pcXKm2uoJj/JO7VHDyf5Z0qY+aT779Ljr2gLmUFO0k6m6HQnyDuRsDDNXJcgcsT80nxPDtvRkOTIe4+wM6Yn43WagT+HtNbix/Af7PIG99azc+UIAiC0INoo8ojCIIgdAWKi4tdxwk85Dj6WB5ObV1wYD5U7Kd7XupuJSUXcr/w9WaffcbtQI66ylrazXFUWrxZfQfBsQJwfk14/XDgumtfe/ldDlb3i3Hws2PTYjVqsBOyu+Oc9rdWcYC9fKWpr3Y1zHkTbwWQhH0FKa6hiK/iXQN4GTsQ2KEAc4mNpuVYpQIT32Pxa8p1Xo3FGue9dsrXyTHify5sBHLwP276z10AuGk4w194udsAp+0HcesAhoPZccBBbvp/I8RBBZOWHxvv3OWAHQAcP4CD3TFs9L0EsZHKY9wz3KWAo9WPgJJGP7dY4YeRHQbHQO9Cd0AcyDC5ThI+7g3NkxvI/vuHMrIbM60TXHPfHUwdpfUJNiz8xzRumt/ZbAKx44SdLeyc4XuTvL5V62jJp5CXczq31OD7xC0/KqANZvLkqdcHg4FLolFuoNAyzQ4BE8HvgRMnTuSuKIIgCEIPQRwCgiAI3YQpU6bcpLV7vu+vu+dA4ktenVLeERMnlrCBuEHss88+6VZHOPjZb2GD7OM4WiUNY+y/eaId8PkkfxNfIF/Hz31eRL8wbdo0joLepTjw7m2G2qAeaUltpZTenpQZj2vnJtVxk4wvna+eLyt+aZgxvl2Ct+k7uK6PHIf+50V12Sunf8xf1NufUe2H+yFwEDp2MLzGCauwI8QGJkeVT3qNfg9xNwE27Hn5HGhN2MjfBuIuAtwcnR0O3NVgzabp/HV6LMSjGfDVJ/u587HYgcD3k79wc+BCbq3A18/GLa/3BtTSsXs77JBhR8meEDtumNbqZpynLM5nbu3BcR44BsQGUVxcnIIy5fFAwD3Y81ovV/D324i/hd0mTJjAgQ8FQRCEHkJrLx1BEAShC1FSUnKF47hXt9a0l3Fdl3zfmwiuxuzPMkoPPvjgtAZ/6S6O1acbslvDusuDUZyptXbiTevX3DuS+MXChjOfJ35rlbLVSP1SGfuAtalvvfbaax31tbxTGXvH2EA45OWYQGBHMpajtm+pSOfj0mAdURUp+41v1fPk23d1eEDNywe+3NWiuQ+GuAsAG/uTIB6TXuhaDEtoQ7667wHNh5IxIdabyZMnb46/0Xfx95zdmqOPu/j4vikzJrB3ScllHR0gUxAEQfgFEYeAIAhCNwGV9wNRZ38alfNAa5X35m4D/ueBQGCvyy67rMOCgO1x4E5DtXI2I59GKkN5yqEMnEZfvEhWacKtIjCU68lXDaTtImPVLMfqsldfnbbBRktX4cB7tws7qf4mflRrZdy5L5z20UaPe7Ce8DB290DcpJxbe/AQhYKwkquumnKm46h/ojxptRsGyhKKxaL/8X3/lJKSkvYGNxUEQRC6AeIQEARB6CZMmDB5M9TL34TBX9BaK4FEt4EokT1q0qRJPMZ8p7Hm8IYwFlpvviBsTG6GzoO4SfplkNwbYSV33HFHoLKy+tFAwD2itbgkjOO41hhvwsSJE69JJAmCIAg9hFY9woIgCELXYeDArHlK6Q+5BUBrcOsBrBPEzwlQpzp+2QGwqhLJQteARw2YAHEwQLk3wmosWlQ1Tinau60uSNxdwPNiK1CucJwIQRAEoYchDgFBEIRuwrnnnst91F/1PM8kg/WtC3YKYJ39J08u2TuRJPQ+eKQBjiPB/cwFYSWXXnpplu+riwOBQCaXFa2RKGump6amzoonCIIgCD0KcQgIgiB0I3w/9rIxZl5bDgH+6uc4TjaK+anFxcUDEsmCIAiUlpZ2vFJ6v9ZGFlgVFDevX3zxxd0iGKggCIKwfohDQBAEoRtRUlKyABX5l9pyCDDcL9hx9PZau5c89thjrfczEAShVzB58uQxMPEvQRnSZh2QyxmUI8u01s8lkgRBEIQehjgEBEEQuhcW9finUUlvao9TgJsDa63+WFZW9ptEkiAIvZQpU6bwEId3uK47rK3YAQyPLkCkXonFYl83pwiCIAg9DXEICIIgdDM8L/KeMfaFtoILMolYAqn4+ctVV005PpEsCEIvo7j4hhxj6CbHcXdqa1QBhoMJxmLRGiJzfUlJSTSRLAiCIPQwxCEgCILQzUDlvMH37Q2xWGwxV9rbgr8EYr0+WPWW4uKSP0r3AUHoXRQXF492nKYHHEcf3p6WAQyXLcbYl3zf/yqRJAiCIPRApFIoCILQDXnnnbcr9thjzzAq+Du1FSWcSbQUSHccZ5+FCxdm7bbbbl9MmzatIbFYEIQeyNFHH+0ce+yx4xzHvRd/+zuvjzPA87xqY/w/lJSUVCWSBUEQhB6ItBAQBEHonlitU/6KSvu3rusmklqHnQJQQCl9AYyD50pKph6VWCQIQg+juLh40zFjxtyEv/dnYeCPaU83AYZjk0BRVBGvKikpkdgBgiAIPZy2I1IJgiAIXZapU6ceBDv/QUxmt6elQBKOP2CMacA2b1lrbu7Tp8/n559//rLEYkEQuiHFxcUp+NsejL/ro1HFOzsxHXcGthd2MMZi3iPhcM4pZ511ViyRLAiCIPRQxCEgCILQzZk8efJErZ3J61vx5y+B7BjwvFgEsx8bQ584jvrC89TMkpIJ/2teSxCErszVV1890PO8bfG3P0Jrd1ciuxP+rgu4LGhvF4Ekzc6A6LcoG349adKkskSyIAiC0IMRh4AgCEI354YbbkhvaGj6m+PoU2EArHe5zo4B7jOcMCA8/C5FcjWS65DEwxvKV0JB6Fpwl88gjP80/I32w99qLv6S09jBtyGOAIa39X3/e9/3ji0pKfkskSwIgiD0cMQhIAiC0AO49tprs2Ox2O2O4x7b3r7CLcHOgaQEQegeJB0A7AzYEBLOgBoi78xJk0qeTSQLgiAIvQCp8QmCIPQQpk69Is+YlL9r7RzBhsGGGgeCIPQeEs6ACmvN2cXFxc8lkgVBEIReggw7KAiC0EN488136/bZZ5/XPc/P1lqP5a/84hQQBGFdcMwAzzNztHbOnjRp4ouJZEEQBKEXIS0EfgGWDcnKrk9N295YXfnhrAXTjyHa8Pa9rbBszJDsWDQ6PKK1f9fMiq9KiNa/U2Er2E03zaoONo022izPm1FViofpZ+1/wdi8NCfi7+LE/OkDyhZXYn8rLZn5YwYVRCOxfv3dYHnfGeVLEsntonLL3Bzk8ObW1yvySiu/WHW/TGVh7iZG+f2ijenfD5s7dxnWT7dRXaRJBRsbA18irSmxaovMKyhIdVO8YSagQ8tUxfQtZlA0sSjOgpF5A3xtwpqcyoLSisWc9hlRYNio3JERpWz+jKoZ8RU7kHmjC/qlRW3agNkLyhNJbYJMUVXDc0frUCAyPzV37raff95iv/HqEQOHRx09OMvqb/vMqlyUSBa6EMXFd6QRVV2ktboAFf6sn9OFQBCEnodSeMPxy9CaaVrrP1155ZUyvKAgCEIvhYPSCBuZxtSUw9I1vexqc/3Ro0d3WiuNhmh0uKfsi8r4T502NGtIIrnDWJRSP5aU+QDG9i1ER/9s51Kwzo42nn4iqty7FhUWZiSS44aqjprf9XOc9xuNf34iud2oJr2z9dUblszkH8cPDSWS42DfqBXR1AC5H4RSInvF07RKU9Y8QGReclKbRsRXbIVAeiyXXHpEW/NyPxUenkheiVbm9FRS7/BvIonyR4T7Rnz1vPLt4/O2Khi0oCjvV4lFG0xN0ZC88sKcQ6sKw9e5JvZs1PHfXFCUe9m3o0cHE6u0StWmuQMpQPcaE3smp666KJG8Fp6rf5/l6LcatP1DIknoYpSUnNVQUlI8GU/zicb4n3KTYA4aKAhC74ZbDXF5gPfbcs/z/4z548UZIAiC0Lv52UacsP5UFubeF9L61CjReeGZlbcmktcb/grskL+fstbF7GpfvRlrTYqy+rygVqNjxtzlK3pLK8XrrgqqBzqqmry3wz/UVCfS4oZy5YhwEbleqqvW/vJvfO17Wo+DiXEbVv7EV+YCpUykJcvTM9ZJiZmaft8vnZdIapHqwvBFAUfd0GTsw3mlVafi4fQSi6gKhm6K4zzZ6NtPGmKRA4Z/v3R5YlGb/Fg0IC9E7rvWUroOBncJfzPv+8Si+HVWFeY+nqr1kXXWHF9QWv0Ip1eMDN+W4apz6n1zel5Z9X3xlVsB9/SOdEf/rs63F+WXVd3IaTjnMcpYbRy9vyZ1NY71DnLuypihek02Uyvnv1gtYBW9i9/NVdCOy/u6uoa3XRfYh0NDhwYqBkQz/Eavb9AEBvrG7qCV2QcVu9GGbBi3NIAVFymyH8SsuvOjWVWvtacVSmVR7kF4Pp4wRn3d5HiHDpuxsIqPN7+gIFiA5cmmBk5adN+AVv/xrP4qGNRHNyxV8VYPSQaXlzet2QpD+OW4+uqrc40xl+P5P0VrnS2xBQShd8KOAM/zfLwrvkT94Kpvv/325ccff1yaDwmCIPRyxCHQCdixFFhQl78paUqD4bTSmIbhZ22UBpD278fUALyef68C6gtl130fYtYqY3xvcLr+Xn1e2ZBIjlMzasA2nnE+hjGLwyQSgY+6Ph80/g0gnkIEoz4OmwEe/uFZTuN1Vhjra2P2C8+qeYPXYWaN6Ncnww18ElS6EOeQSF03vMa6LiIdJ1dn/HvyS2vOSCStxdKhWX0bU1Oed5Xe2Wp7dO70qicSi+KYHQtSq5Z6b2FXY31H7T5oeuX7iUXrpKooZyefnIM054Klk7VWQ3Ap9/jWVvDHUtfRDw/8trIUhvB/cZ1HRay9AbdoibGUCsN4REipE5qM/RoX9iQZGyStFsUCwfuGfjOPh2RDHlGobyC8A/bXR1m9ZVDT1U3WliFfL4CRDsOc/gL1Qd7YoNbxWxAxhp0cCv99jH+GYFkE0/e6RFOxn3PySqv/huWr8cPQoSmpqY1H+MbZXCubo8jkGVL5pFRBUFFOQCmqN7a2Of/te6jdPRAk54uc0opZ8aR2sqAo9/EMrX/dSPbs8IyqOzitemTeLp42E7Qlzc8vHmIPPxl4ZHeKH0/RJzhmLaaSn59tTDeeOGTGivXq1iF0PsXFU8bhuT8dj8sxrutmcFRycQ70LvjrsNzv3gNuN/+7ypCi/md4Bv7lOM5jV1xxxWqOXEEQBKH3si4bTvgZcNNtn6KPw8jbIsamKIhntLU+G1UOqQFswMMwX87GIi9aF7Cy2KOwOGDouIGzqj5NJMepHj1wa2P0h1glgtnnsaOosjCnFe2grMq1yr6DZUtWaShsjbX9YYiOw2SdVeo9LIvBJGjEfm4bNKuyNLFevD8/rPh/OEoNRT1irb7kfNK4lP7YxzY4Jow/9T8krXR+rILCtYZ8S88kv5y3RHVR+JQgKiqN1n6ulL0R+87DNvFsczCDXFOozpyE8xkLw/lBGO2fEazw+HKIP3HAiH8tb2b1dE5jKovy/4+s/2fsxcEesC/sCNPYCPatjfjaHlswo+ZZdgi4Sh3lWfuStepXWCsbq2N93ghnwy0sMYEKVSny4oC8suofef+zt8zNSYvSq9h2K9xLm8K1bRCxFpZW/JRwLaRxHThRW4pd8XjR3KpiiVH0ItY5ie9DIKBOiHn0KjZ+J5yuTljT8WOPPtqp/Prdq3Gci30yfC8acWbL8LsA+kyT+RhH2BInez4O/IMh/7CC0kXr5QyoLhy4s1XONJx02Qob2ykQc1PTgvZKLMJp6dPw7LJDw2qt0lwkRYxpxCJ+7via8ajjScA0zss4jj8id8bCKt6v0LUoLi4OGuOMCYX0733f7I9HNsdx3AA/60kHgdAz4eKJ73GimBJ6MHyPEyMH8D1fjvlSJN3jed4zJSUlrbZCEwRBEHofUjPoBEpH5g3IUubqgFLDY8katoobiP1h1G3LTcYx/wlq3x4bUUhny5OXs+m7WkwBGNMKxu9y2MMT1ww+xw4B33c+hcFall9auLWiafEm9pVFef9F9f5g3zE7DJ6+8Kv4ygm4GbtR+n0cqLSpMWW3tgLmMfN2LEgNNMR0OAA7OsmioKlKadoHZuBTOOe30hz32PpUvyk/sZipihm1IFAQXVdwuiQ/jB4YTjHOy7jwLYwyp1mjd8129e/WbJnALRs4hS3T5kxrhr0CPF1v/LPCpTV3xhPB/JGDtnS0fynyORU1pKexYgMs1l2w8tmoFt+Xruuv7DtjxZJkCwHclythEm1ilUVeqvuU0ovZKeGQ+S1OZUdUqqaadPrroITBPmv7fn0yVwQuNkRDsT7nvYmfC4xnq1UdznOab+wUa1VNntNv7xpVO9h4Me4eMCdg6HdRh17HdEQF7RgbUa8rTUOspr3zp1fNRPpqcIuNLDd4hG+8GlcHqnGu8wbNqlzE9xOneKFW6jis1oDzvTGSEvr7sK/mLltY2D/fkB4TqQ+9M6S8HAZ8y/D9dZZGHwspvV8T2VO420RVYfjadEddVm/tI7i+262vfKXtcFzdjSpu++uLjbWzSJtxuPY9NJn7fePMw9Orl6rsj7eYMWO1wIpC12Py5MmF+NkJz+tO+IvaHs/3GNd1nVWdAuIg6BmwgVhXV0evv/YqjRixGW0xZozc2x4C39skPM1OH9/3F2qtPvY8+lRrMw1pn5aUlKzmaBYEQRCEJD+9SYQOA9UsNX/HgpQVKyJOf7fZiA4vT/GrUqJXpzp0QaNvXkx1Gk/OSk1vYqM5LeqkNBpvUMwxjUGlKk1imyQGhnj+wZVNqmT1L/DxFgK+/hh3cSGMwitgjNUrY12cwIUwQrexZIpdpUthCMe/pGNr45EtxMwknGIFaRirpOqwrqdi9v382VUL4+utwuLh+YMjrn9vQFO+Z5TL15ZYxGZhGubzlbWNmKnkT/irLDfpWnkwKB/LL60qSaS1SEVR+AJc918ixn4STWnc3/UyhqbEzCYxx8ZgiAZx9i0+p1pb1/G5iYOJknZgE9sv8mdWzU0spvKi/P6a/FeweT/P0eMLplfMryzKuzyo6JqYsX/ztY2m+fS3iFLXhbQ6ps7Yox1lDkhR+sQGY44pKKt5lgPy9fOXvIDL3dpxzY650xfOSew+jh1NwTlNuX3TNK5+FQJOrEn52Srm1j4Hg3m08v29jdZDkGeP+VY9kKrpmiZLb+PCgnpxv0LTb/FFuLljfCdw6ZAZ5bMTu1kni7bqNyjaFDwN9/JP2OdAS/oD6/sX5n1X/TEvXzAyb5zjmJtdqzaPkbq/KdRw+bCvlnOrgrWoKso7ArfrP7h5n2CbYzzj5jtknkQOpxrHHpw/vbllyoKivKnpiq5stOaf4dJqDijoVI7MuSPF0adGrL0lr7T6Il5P6Hao4uLi3EAgEIbhsDXKg/H4WxoEezEbz1YK5rkFwZqxR4RuhOM49rtZs/rc/8D9OaNGjWo67rjjuXWR0K2Jd0dkx6uHv1O8x1EPsPZb/O2+rZQq931/vjgBBEEQhPYgDoGNRDmMd+07L2pF/fEePzA886f++uWjBmzjWOcZWJTvwKg6BTdlNcN/XSQcAu+7SqVxP/Lk3YzCsuPmBiGkcdeEVWGLHcZb3EMAIzz+tb3WWA+GwP4Fq8QQSFI9fOAI33Xed5TNxknNhnGQPDeryGaSivfLr7dk53NjhvgSRQbL+mU7zqAlvtdq7ICFW4S39T16KkWrgkZjn1ms+x3DX5e/HjMku78fO9Cxqio8s2Kt82IqR+XugJ/TtdZP5U6vfKU5dXUWFOZc0cdxrq7zzKXhWbvdWFX0zsc453yc80uZWv2m1lcTNdmRIU0nN1g60rf+7DSl34kQzYo2hsanBWNF2jWfxqx9Mb+0+rDEblfC9zXFunfHrFn1nilr1AfI5KFkaaegVjm4J59wfuFejfLIlmGVH8naXXEuuBX2bcxHuVuCR/TP/JlVLY4FvXSroX2bmpp2tcruTVYflKrV8CZrF+CWPmGUedbBP5ZUf2gn3K8zUCnMNNY8gXP5c96sqs9beq4qRw3agYx3b0jrURFjviTSP+AWj8azUxQxdO0dZVUTeLhK5PUxLqn7PUMzG6LmgOGJAJTz8Hy4Af1YqtLb4Lm6IFxadXN8x0KP4MYbb0xduDCSlpFhUhrEtOi25OTketddM/GEqpqqm4LB4Mdnn33+MdnZ/bxYLLbGG0LoLqSnKy8ajdZvvvnmjccccwy/8gVBEARhg5DKwEZg7pis7GAs5T+ZWu+33Nh788dUnakej9vscRaMHLiLq533fGvfyMuoPkB9vnaf/ZZIOAQ+MDDEtbLTYAjydmzrbwflwAB9D8bi0lVuMux26meV2gXLOBAcxx/glvkNHplrhpTVfNO82k/wmPO+43yA9UtjJnZChm/rlvtGZQYc4wXcPY3VHCn/bR0xJwZVrImXZaS4+DdwJIz8++p9c1d+WfXvmve2OlXDcnJNSD2RgvPBubOj4rk6L+PokbNnR8pH5ewdsvpFGM9vhtOrD2kpT8oLwxemO+ovjcbeml9adV4ieTWqNsvZVDnqbVjK5TjE1TjOf5AHLyCXLnMMPY+bkIb0qqBSOzeRObZgZvVjPApEQKnjPa2Ptr4dH3LovCZjj8YxnkzsdiUVheFtHaUe98muHBEB+c2tcWFc0xGY5n72Br/8ldUi73FJ/LVVuVZRAOnctMBT1sZwTBu1dEF+WXNAv1Wp2iIn13rqbbJqRJqjXL7J/AA1GNOgrFpglU3DsiylKA3XoqNkK4yxd4X82E0DZi9ZEd9JC8wvzN3dIXoNJ43dqSjOJzPIJ23tV55u3POjGSuW7zJ64E7aOPdpRQWeVZcFSL3oK5XtUyzDtU4fa80pQa0Oj1mOaaCPDpdW4LkSBKGLcSrEI6a8A+0OoegRBEEQBKG3g6q/0JmgxuVUjgrfmqbU/zV65jNH+4fmlC6qTCyOU1WUs6Ml/SEMxVfDW1YfuKqzoDV+iiFgZ+mludvnVX9dX0zF+qyiO57Avg60yt9pUOmiLxKrxykfkb+Ndsw7sD1LG9LT9x7++fetDt+XcAi8h/WXwJj+MyzRBuxbe0bBJqRtcH2X4SH6xjX0F+tYbr6oYDTGHEu7pjjqvAbf3JlXVn1W895+AueegXO/CeucGTF2qSKVZci+kHQIzC3snx9QgTexap7R/viCGQs5aOFKcFxVUZTLX6Z/3UT+yfkzax5KLFpJ1aicvTyrd4bxfKIim47z/wHG766+sq8ao16FVb47aToIO+OmDewseQTrfYfZnWGl7wBT/U38heyMY2XA6H4I88tVwN4e/qbmp2ELx5M7f05Bnz76p24eMPrtEt0YSgk6WyeSVsPRyiffZuC+XW8V5eKcfoNr342wnVbu33Nb6DLAQ0wG/NgLyPNUHGgRkpbi3Bosx5ywau8UrXK5NUijMRFS+h/K2CZHE67fPpBXWv335r2sDfbl1ozOPdkY7nZi+uHsSoKKNolaehjn9YTj0MyoT89naLVpnbFGWcuRqbNTeNQEHI8LEI7t4GFP3CKl0dj3TbraNxlnQRCELsPp0L8gjmOyJ7TSiSkIgiAIQu9FHAKdDIz9M2Ds/o2tRWvVyeGyqid+HDp05XD9m6Snmyp/8c4wBt+y3ELAMYd/F82KBRJNOYcGAva/s2d7LY0jv4pD4LuQl7njgNmzV3w2dmxgUP2CxwNKHRazZiYM2RXcThw7g+2Ioyjbx1V6lGfNZzEd2G/IjPJWh4drdgjot4JaDfb5IpLw2WE+se/VH6TEwdJgodYbcwcM0rMTS1ZSVZS/E1nDX6aX4rrvweoXY8M36/yMX7NDAPO6sij3AVzHiTHrn5ZfuvD+xKZxeCi+QErTy1g+ziqzf3hmDQfoW42KovAtsJb/D+foI+8d2KsuTiyGYxrMe8iMly3ZfWEAZ8IA5vytgsHbH+ehYfzDVleh5ku2Ed7e4REDFO2RP7OKv7DFqRmVv41rzT3cDSMJLGVuqnEX8vpz66trHW0zkHcBLLKuVhHf2FnaDU42fuwBbDbccf1djKdRUVdhX+lDCloYLhB7V9XDcnJsprKLveplffoUOO4yfzTO8yLX2sMttzgges+Pqevy51S+WjFqwDjXus/i2pUhc/Sg0prXErtaJwtG5l4a0vraKNlXccAc7DvH+vp45dhJWJyLs+AgmI4h1aStKsd+vw2Q+haJNbjWJuTRbVmO3n6pb4oLSqsmN+9VEIQugjgEBEEQBEFYC255LHQSlaNyf4ssvjGgdMgntdhY9VZFUd6fstKbngilRB5nVZklj8FAncrrw2DdstJ3Hslw6+LLUqHqQP3D47YIbxPf4RrE2GYF3Am9fzDItjl9v+nnhqxaAQt4BYzNoTB4t4Ixv0NIqx2xfw4YNgTW8AocbVlGU327WiLAOHRilio8sndgg9ugvxpDt+D3GSw1OMY8z9rbOZ3lGXsz0l5q3rhlUhpcHuLwBd+qM6Jac4yA1YKW4cKMNfozh6fIGduc+hMpwaatUrXaBob216Fg6meJ5NVwHP9esuY4RfZ4XPtHzaMTqMuRQcdbZU7WvjdFk30FF1CBdWKOsrcqco412hyrrLoS27Ah/j2vT8o/lqx/DAz81UZ68LRxkfH9lVLZSWGbfjhuKvaZh5uzO+57Ng48D6svstZuzS0QrBdJw87r+IR84/BoDXyP56Z4TS0O18enEv6hpropO2VFtp93dGB57J+azMtBouOQ52/HlD3x9tKqvQbNqXyF1x00c9G7SL/ZUdRH4RmsHJk7LLGrFqkYFT4Zz8jVUbJfq6g9RVn7SEjpQTjw2LwxVfvnl1Zt6fgGBoUqU5YeyyurPMr1zQNG0QHa0ri8mdUfIyfOq/X9/2pFbyd2KwiCIAiCIAhCF0YcAp3AZ2MpUFEUPhVGZdwgi1jLfcjJciR6a34VIH0g0g9mIf0w2IS78Hb4HYi0gxyiQ3gZDKuDYRYf7Hs2l5evibYBjr/P37JtDS2kt8aTO3o6OTB0S5os7WWV3tVRav+YsfObrGnAPo90td7VJ7Wna9Q5y32cGrbhr8+JXbaMUjB6zSwvELq8In3QRUt0v4vCZYUXu8q7A9vimlRpvR+7LC990IW8LL+s+iIY0Q9iGbcUaPEZy5o3b5nx6Y+DyipfgdHPLSbWOgfrqG+j1kRgmI9cMDYvLZEcx3dpk0ytYezaH7K/mtti9Pzc6Qu/yi1b+ES4tIaHRqyEIU6+VS8Mwjwr97uFXyltzonF+/srj5R5LVxW8eygmTVPx7TzbPyeWbuY180vXfgk74uH+mveezNepvttE3n7KO2uVBTzRrn3GaMd7MAz2t7FAQljwdCxxioeUtD4ASeGO7cCx0glQ0fhnmcir55uqb//Z7j2itHh0ZWjcq9KrW76CI/R/QFSpyDf+0SNfRfXVamtOunswty3KwvDH1QW5X6C5+9rbPoH5K1KVWqM0VSC+7HWveB7z3EEMDEZ0014nP7jB9WFWquz8LyQ0vYomj4ap8ceGj0Y+zsa2bg9z3vazcM2J+A6DlhY2D9z0Lc1Hzc2ppy8agsKQRAEQehq2KPJ4boavwMTScIaPEYr82ij2Qq2eP2PxfeQ67KYbPe95Gta3+vq7s9KPJ/aeQ3rmzdC90cKwg6G/9hqRuVeBANtKqaNb+2/rFL7YUFG0ETHRnUwTyk9wrcwhwH+4gyM7VGO0lNgfH4N4/daGPgeN/VmK8zD8qDjv587Y+FaX47LC/N31sq8i5v4pjHqeBhvE7G/PGwLG9fymPjc7J2bDhwIwzSVtHoOBnStgZGuYSji/ALa2saoY6YOmbGwxaHuEjEE3nWUDWC7d3AtHNwPuyWOaZ+P+V1x/GpD9n0kchNUHMLytW2S6eid6nxzV946ggomKR+Vv5c2/kvY9JVklwFOrx49NOz7kS+wR8fE9LYFcyrmczoXVDB6H0xR+oSooZPCZZX/5vQ1WTA6bwhK/H2ssRzQ73wYzpvhvlyNfC7XLtUH09Kei8TqPRu1byirsnxyDnfJK0TOO8baTR1Nf/ENfa+VugjzGhe2JNfP/EAnzo+B4T0eb6HfcaRAnD9uH1bELzKgDNt9Za15FLMvwpp+llsPIA8vxPXUqaA9gKJ0Ma7h97hZuM+mzJCzS0FpBffRX43yzfMHa8+8lO3qzXEe8eiK3H0j+cfLhjsfndM9Y7C9mof7vwjJvOsojrslMmCYR+p3uaWV/0J6vDUJY/Py0ir72NmpWuXFkLP8BgjgKup9O52nHa02jzl2u/xvqz6rKso5PqT0ww2G/j6orOqP1SPzdjHavoj9feHY2KEDyxZzoEpBELom0mVAEADei07VqNwL8d7f1vr2L3nfVX+SWCSsQsXInJMCjjosau2d7el22B5QbxjnaRoY8tLf4G6uieQ4FaPCQ3FPLked4vPy9Mr7tm1HgO3PUGUJjwyfqbXdOUb65qGllZ8nFsVZNiYruzGadjKqPbWoi97LaTVFeb9CnfUc1JXeD5dW3h1fsRXmFeaMccg5CvW7b/PLqjiQ9koqt8xNp4g6EBXivnl1wYd0eXkjp/84MndYUKtTUC9/KW9Gxz5fFSPCA7VWO1vXVK7PvudtVjAooGLnWUe9mZdT9ZqatvY7YGZh/8w+1v2D0mqQIV3SUp1U6JlwnV/oYGBwLrXKrohZdZlNzbwKllsjpKJu0EVh8lleacUjBWVVj7Mw/4SxfvOQeYoq80qrH+ECh5flQYOxvCVnAOMQjQwo3ENlv/Fdh428o2DYHe0qOsFV6iQYpCejYD0WyoRR6DqWjsDKpzQvoxNDSh1jSJ2oYrp/8x7XBgY/25pN2L4f9nckjM9joWNw7OMwvxv2zS3rwy6po1Yu0+p4rL8TjF9P6bYL9HWRkzp3MfKEuxYM0Ckm3JxKtHhEvwy80XdssjZiXLta0MRVwZlvTsbchhP8B85yM1yzstpe6br0T1zUtX5dUzhaT5u4Sm+N66wKapOLAvDfuIGPYZvrcP58T4bhfj6KPH0U61xbnVab1bz3ZqxvRqZqfQLHOkCenODgl+fx4jjEGoN3Dhll6TBL6g4Y89e7mgZhmR+wbswnFR8BAufFpvg/11XwFkyvmI+Xys0rjL2p1vjnR8geHfXNGU1kD6r3zV51hs5ssmapZ82njvL39ZU+Did+Ra6feSRegEdh55fh4fBwHX+oGT0wJ7HbON+lV7Lz5osmY+f4lt7A2+H3dcbbD9dzKk78Gd+YWcY38WtG3uRxJEFFpsXnURAEQRC6CvN2LEidNaJfH7zKV+uSOH30aMca2isN9SWr1eBE8kq4RSIbRthuverIVYV5J1YVhv9WNTJ8a8XI8G1VhTl/LS/MPSSxuPvhqLHp2vk1KoJFiZT1pqIw9+GFo3LfZiOW5z1FU0NEj8UCtWvlu/HpoHRNZ6Gusm17nAHMWCJfa1OYrvWJKUT7JJJXEmkM9iNlLkH9bWUsK+yY67yn+WRP4BaYzanrBvWhzYPKFmPy3DljN12tDti0PAXVcHuOQ/qvlen+bolkQoV7OOrYVynf7oPn4FD+gJJYtF7wM/jt6IEZlYW5m/DoW/h9ULn2A9RlnySfHisvykV9r31ox9s75OiLUDc+xy5gE2JtfCeXW+Uegms+RxvDI5YJvQS2R4QOxo6lQGVteGsY9J8t37wgu9HEuFn3AOT29vkzq+YmVltJeeHAnR3lvI9C8LW8jOqD2jvs4IKi3BsytL6o0bcXLaXYnX3J/QbHyIUhe4nWVA1LTzk+ZcAYngpTmAuxS7C8Br/czSCEQuwyTA+zRu2WP6vqU97nmpgRI0KVTv3uSsWj9LOJ3Aw2do3ZGkbtRMx9jR1ea7Re7by1trC1TVn42xpuvr5O1tVCgMHLdUKGq6as8OyE/LKqqzltQVHePg7Z55BfHy12zMFbzFhYF195DXjIQXL0Ybgj+YYUXjLUoJW6W5OphYFc1xCNPpQRCO3Tx9WPLzXmrpiJXRWgABvzCv8N1qTPwQUv0Mrehjx1YDBXOiF6PO/r6vrEIQiF82/SHH1PvbWPwGJ+AvkxMlPT1Q3GfIg/rmuRT48j355Wxj6ptO5rrbkSaY3R1OCewaboiamk/9xg7f+cmHu0oxpqWhsiMMmCogG/Clr3Ll+pB8OllbdUDx84wned97Df6cE+0SMitaFrAmRPjpC6fn6Wc3MBttHLolc5Vs2M1QceHZLwYCepHhne33foKOub55XSO+DFWaOtHYX9HUOOPTJvevVbvF5FUe6/uVVGo/WP5G4Uq7YQUNo/JLIi5KdkNhXkzFz0XXzHgiB0JaSFgNCrKC8KF8Na293z1cRBsyrfSyTTt6NHB/v5S54MajooYhXeZ5VPJRbFQb3jrzC4RuioOSd3TsutJ1uiujDv0X6uOiaKygZ72rnCVG/sY2Ev45RVWxZ2BWpG5e3q+/Yo0rbF+ibqiDFNdm9X6+1i1r7uWPrMVzxkcssEdOjeATPmrRZjiUEdaX6GowuWR9QQbuW5oDD8QbpWO9X7NMo6sVTHOvuh7sQftDTqHkcEtNreM+ZFTeotY23caDWojAWN+/HAWQt45Km1WDB64LiA0a8Zq14Pl1Wt5oDhVq7G1Twsd3l+adWOiWR2VLwW0nqvRlJjC2ZW8DDR68SOpmClCb8UVGqPiKEDuKvr0pFDhkV09Gxr8KRoOgTLCmOG60PqK9QfA9pSjVHqOmvMfaiDHwZ9hefgwLaeg/kjBhU4rj/cJZuB6ykyirbAgzQY9dJtHKX6oV7GmfUFWfMeJt6MusF32woOztjx493K6lIe5vvQBmN/U5BoLbFkVHhog29GBLWOvw88HAjXdGaq1idFLD1kyd6dvOk+N4A1VJ9rM7/qas+z8PMRh0Anw15R5dq3O9ohgBeNqi4K34WX3W+i+ON2yXvCU+63SM9yyR+VHNqQPd26zv7PKgo72h+ZbG2Q2P51vLfGsdZ0CJQX5ffXnsm1OmY8A0M/3sPgJwKu9sn644mcfylr37dGnc2R5vEiXO2Z0q5xHM91vYAfG0wD56kZM3howtVozSHA3s/+jvOfJb7/0KDS6pM5rWJU+KIUUjfguv+Gwv+c+IqtsAAvPseal3EB7+Z6mYetWpBVFuW+GFL6gEZL+6JSsLJJXPlm+VsHXfMlCsDP80qrt00krwU7BPCyu6fOV5fklVXcwE3L+jrO13W++dCQvc4h/bhSNDU3t+raJYvy86IwupH7wYCjjox5VJLqqKPrjflLjPybQsr5O49KsC7nDDNnZM6WaVo/laLVpg3W3DQrp/rSoprcQuQ/D5E4IyU9cnhjfcqBDtmbXKXCKNDvwJv0wvDX1Y3N75G1wTX8KcXRtzYZ/y/Yz6FKax5t4VVHq6l4Q1yaN7Pyz3PHDMkORKP8ss90VXCznNJ5las6BKJ17oEqxfYPON7DeGW8mTez+qrmvQuC0EUQh4DQq0D94ak+2jm8Lmp+nT+76olEcpsOgYqi3M9Qe9nG9WLb5sxe1KqxuCoL8E4MaTvcswZ/W3oL1IYuRr3jo5T0tIP7tTHEc0ugfrIFDOPbuPKF+uF6tVZQzXU2S8bcGp5VwwGgV6NqZPj8VFfd1BhvCrlueGlbhgIvhxV5WLis5tnmlJ+A4T0bRv7wppgzePDsBeUVReH3YJTuEvX84aSdQxxtb/FgdeI48UNhX3ziPM1iVAgXg7rTrXmzqs9LpMVbfwSWxSbDWN0RmZ2KOvZY7CUKg/xzV9kYKtHlng6cE/BiWdjp2zDOlyEP34Dhvh138cQBN09zdL8G306HDbwoFRWeRmumhWdWF+Mc4sdG/X20ctXxuEDkI+2G52V8lA1xpd8iY0fg/h6L1eKXj5M2mHL5JnFLypi19yJrT3asneBrtQ12cQj5tEdL3VP4PmPrYmw/yCqVh3XDqEqzM8TBtI9rQ73dpmG3jUi/WsXsk3nfV/PHvXZTPjp/a9eYt7D98ihFd16YsXhhn+UjdB+37tIQ0YQmstyilf1YXEcPhbRO9eKOLYtF+E/hbuFf5N0s3w8cwPcyvmOhxyBdBjYi+ANr0SBDAZBMt3Rw/A+yTeaPLuD+6LtFDDV4Mf/9FbGs+L3kkslT7sphDdO84MqAfQH6KZ0LvMRBuVNAfPmqKOOfmRXU00NOcGZ6wJ2d7jpzVlWQ1I8B5dyPDR2U1bsFXTUj4Ojv11wvlQKz0gJY5ut3KrylmyZ2v06iwWDyJdBMwPlyqe8v0pa2qMzNTeck5Na+PPY9rv/F+DptgOvbI6h1Gq7321WdAUtHDd0GOb4TStgfQgHNwf5+wm3OM5SHa+VNS+B04ueNF9/Ke+zwe01Z7vb/++rq3A/ZGYCUUUh0oz5dhML96OZYAKpfyHcGpyl9hNLqN4nN16K8KP+4NOU8y86ARt/+LdqQcuUe03C7zU8VBeUZhcrNf/C2Oz5q7PQMbn4XVf+qHBFeZ7cQvHAC/EUDT8JnWtFylP2D8fseKjVLsJ8DOFhPIBr9Q5qjuNvGC9NLhy1s3vInfMexruO5eCMOQ05snUgWBEEQhF8EvLy9GN5tq9Sx2odVMbwXo9gu/l5vL4NmVb4/oLTqARjGDxvFcYS4jm1Tm/yGlXWv9cHx/WwYz3vwl2nYq+PXR9hmd97WV2poYndrYN5oMOYcY83ZmD7TJ/O7VYUMOxVZ9yrHFIKl+LDV9jdrrsPb8fa+oj+gXtNqS9CWaI7NhP8UPQrr93RN6ixUupYg1+tRj+AWrafhPvwzgBuJ39XqYoGGGFangThuPtQP23yHteZhrS1QDylSVjV3j8SG+JdNWo2bMQAJ+ZgeioMubfDtLNTRspC2M4zfrZAe79aQxATsFumaJvRRNDHVofFc0crQelxfTROxwz1Qi74X51uD9L9hPyfjMDfimmIxa/6LrT+ANe96muqtUa+hPpjmOZodsWsB0+BH5EStq2gQ8qIK5/8qkv/ikj4TVcqDtVJTMD8/pFSB0nbH8OCiNlsErAo7TxzjT0hVKhPnVTK0bHFFfl34T/0Ddc+ijrcVjvce8vBD6HtU6Psiz6jJmHc9oreQ9hHq+F8jbz5C3n6MfPvaNd5aH/aE7s9KQ0LofOqM32fByLwBlZvm5iS1dKusvrA948Ya/gZDix7pH16xxjrcyoCbLMV3kkDHor9CYbMJ3lczgymq0k1HsdMK2Lf1/ahXNTLv8MrCvH9UjAz/GWlF+AM3KGBWa0LOwAD/psE3j0St+XdLQoH3IF60b6CkhcVLlTFj/tPSeqxGYx5GofN4TMda95Cj4B4UqE+bPyJnx4Ujc/esLMzd3Y15o1Hqf43C8jObZXatKsr7HUr1HX1r5mP1TF4H2qMS61dsHt6OPf+JvcVZumXuME32OJxvE66KC9k43K2jwY/8KdXRffFGeqb/NwsqEovitOQkWRds1FsyR1YWhm9GwT+B5+PpcacxrkpRGgrcfpjOxEvkB7xABuBmnY4j1OK8IriOLfGXeFB8P9b+r3nrn6gePTCjvCinOEjmnoCmoXiJ/zPSFLp42Ny5uCb+zOdy4Rw/6gqTFT/vvLLqt1GZOaXR2C/TtDpGu/YfZvsRfXjZqnCkZRT4expDno6Zz1CJqcT5ZCiHGrDDT7GzwdUL8zgOxf9FDdWjfvPQHjRtrS+LsUDAWlcNRF5mYH/SlEwQBEHoteA9uiMMcg7gPDzQQJskktcLdmTwy7bRmpkwvHdqr1Dv2rnJ2Bf46xIM47Xe10x4Vs3XeaXVf1vi2H9HfHpTW/XaanLNK6gDzEU9E9hS1/deWXMdVJNed7B9/syq21Hn+DG+43XgkJ+sF/zknEFFiC1149O7uexIKa28C6m1OOmmdKXvw34fdK3zEp8C6hXxOk6Sf3KrR2vv8K2dhd38FWvsi/3tjRXfMcg546sb/HqnIWqsRr3GwfJa33FuisE+xglMi3n+fth+f+TQSdjxItRvvg+EAlNxrJXHiRn6pNF6p9T6/olNUMT4J9bjt876J/nWO9Fo9zUY6/1RB27k+F+45+Uwnl3f6qcjVv8P9SG+xAwVsB+gPrgQla2tbHHxWnX13BkL61LSI+fXG9q9KRg6IL+06vD8sqorllj7LCrou6AO+xet1dZNlu5DPhSradM8tgnKC/N/U16Ye9rcMVnZiV21iLMssiuu89B6az5eUFb9EAc8xKld6Fm7g+fS3zztHaqC9mA8b88E+aQtPRZrDB3me84pZMz3uL65uskct9yLHexoc1b4++q1PgoJ3Z+1Hkyh44kXZCjzAlbBmDXvwLR/O6lIU+p7WPb3eEcpRdt7yn2jfpV1VJCmKde+UmHzdojvDPwvNzfd0eoPGVoFcAvv58LEjcTYsEvBn3KKMmsbsyjhVMwPxIxjM9Md+n3fgLoYhmI+lrwdakqNR+9flbzvql8YWFZ1fH5p9UktCYXfKQFlr8WqOJr6arHT/7SW1mNh3RPzZ9Wcu0miG8O6UIq8pkhTgePSf0Ku80ZQ67dc5TyJ8mlP5OAZAcd5KaTojgCpTFerwa6jHuV1oDfTXP2G9tS/UpoW903sjuZsmp3VELHXZGo9CgXa45XplfG+8PH+YHU5lwQdOq3Bt99r5f4dGbZ+XxBWgV+6yMudshx9XqajjkvsSDl4maMyYFCQX583pmpknZcxirQz0VWqCS+OmPXp/3DPH1WktsG1/zFiTAP+IldrqVA+euDW1nOeTdXOVbirXszSFUt1/3NTg435VaNy9uJm+8r649jpwE6MWj8+wmWcQaWVX6AwP63RmM9Stf51VW3dHSsSgX2SVHyfF8LP7lbZFQMpqxz5vADv0r4Ro7NwQ67Bo/sKWXt9msOjEJjbm8KBld0qrPbxjrM8IsZmmW7tVDx3l6MC1Jef9cQqgiAIgvDLghduYipOU2rqT/NrLOsIKrYOD0TFaBw7+YN4J0aV2iyxaL3hF7pDakW4tOaj9qqgtOZDpamyPRX8gb4+PdXRszBZhqPNTsrG9AIc/IwmVJ5QzyzxKDBv1eXN61MZqhxn4rdNbEDtUl2YvzMm+yYzHPWj5kllDqwcmXtJxajwBNQ7snBH0uqtd1FFYfiimDLHtdRstqS5zmaxj10xcXA4XF1u0xQMVVuIujBsdTo/FIqgbu32QR76qGOZTEPz8ZONe3JI0NWpebOqf9BkoiFNeTDkvx3wVfmC5r03M6ys+semGH2AfFiIk61JyvNVheu41S55ERy7Hst3LR8xYBuf1H64IOMoPy3F0oB4C1CjRqqozcQ53Yfz+LDqqX+mJna/Gv0+X7p8E5zPsK/mLltUmD+ysij38r7aTEtRepKn7OyoMqhPV53O3Y6RL9tWmvADQWXvQf34VjeSNj6xm7XggIRknYthY+BxUE/kF4a3Cil1BeqseTjfBwZPr36LbQi/wRnpkkV90VaFXHPz0HnzlvpuBPmmRge0Osak6N9vNntJLa+L60jeQqEHIQ6BTiZunFuCHQvznigTxlbOqsJfVRiFSbpHVI0CoxZpA9deR+U45K/88p2bHRiGPY9fauyPfkzF+4ZFI8E6GHVXGFIXBLJiazYnCqHYDYVCOiUSDD3XQHRSg6EzGsge45J/evbclsfxbwtjrIuClR3IofT6+g1+lmDIahjPARiXIeRVHYr45+uNebrJmCdhJD8ZM/ZJY+2TUfw2cJo1T/A0i9dhNfjmaV+ZV/rqWPyrOZMeTDkmoJ3j6oz9wWp1XTJqbYXJOcVRusSSbUL6hbkzyvnlthp8TjBucTqKDeZ1opR1MlAiN1r72BLjH1Jn6VJu3oZ7GojpwAee1XtHYs4D6nHys4KxbLLmXDwRub5VV+TPqnpQk3MLVl+conU/q9SHFMtYzSFgvaCBiT8a1zrHM/4x4dLK67aYMSOqtN3MGP2SUeZVnObtqVplYvuqPitotdYe/BUAf+X/h5f6D2RsYb22GYlFcZx6fyv8uLjOZ7g7hSLNL/l7VcRyBSFdWzoNz86gOkO3u9qUDJvW3CqB8XWsAtc5E9c7CBUWHmrzCBxnGfLkocQqgiAIgvCLwu9zts2S6rN8+cr6Ci/j31WXxxf8DGAAjknRagu8t6fH58mcGl+wgaCusl71K74GXEj8O1NbwOILoP7goP5QbpR9Gsd6loWceAr7mI26Gapm9PWqywzZZ1BnmB/SGlVA/jC1bnAucbQx//bJvOoSjeET4w8YfGG8TCl9ENfRMDcZs32RkIa0S5Fx3JL1+GSryzVh54dP9EKqUrtXVg/YRdeZvXA+m2K7/yLDFgU06i+uhbGsYjhfN6u0YrHWaioqrX2ttVc270WfGVDKGIdaHL466Orfa6VfwWPyckKvIK+eQp68oqy+A8fh/ro7O67zqiK1H+pDDi7tOuTXQ3zaqJcfS1o9i2OehMv9DepWLXad5eELq0bl7F0xMuceQ/4r2Nc1GsY4DPTncP43a6P8isKBF1UVhW9FPj2DjD8We39fK3tkvUl/KbGbtcj29cWpjtobeeJgu4vx+wLy9HTUWWvwkNzB61QPHRh2HHMrJsPWmpJ+0xd+xen8EU+7+iLc7wpHq0uqinI5ZoLQQ/nZBZ/QOj8MHdo3Na3pFlh1Wfjjm+iTE8UfZbvznQtNFJTGCfoLktHtuU93ZXX4RCzrk1dW/df4iuuAm5ujpMMfvcpWrn96+Nua6sSin03NqPxtYsafSkp/uVRnT2ZDNbFovagoyhuLq7oe+fJpRcagSdt+/nmbQRXbw4It8oq0Z6aygRqeWfN0IpkqR+VujpdGsfXVe3lllbclkldj3uiCESkm9teoVbMLWglcWF00cN8U5VxQb+nO/NKqJ7FdP9fzzsEx5yXHvE2Cl4NeOCpvF2OpMDe38r7kGLDc5QEv3XG4Ry/k8Ff9NeD8wetqCXuzE0m0aES/Pp4TvBP7DOLlaRxlKzyr7s9fYwzeJFUj8/eKaLtszTF6lxfl96+3Zg+8EH8YiGXYH17/fKrxZydsfD0Jpz0z3BS8SyW6KKzKwpF5Rb722UOfgeeAWz58kTez+uPEYkEQug4SVFDoVSwoyv1vmtJHwah6A++mOTDIYIvCzG3+kLG3VjTYGPs6amRzYCAmgqlzlYsOx0Sa8s0uud8tXKsbX1tUjAw/FHDoxIix3C/+QhxscNSY3Qazg349qB45cJeA474XsebTvNLq7RPJbcLv8eqi8D0hpU5v9O3/5c+q+kdi0VpUFIUv6OvoG5d79mbUhy5IJMepKgxfk+Koy5uMfyaM79XG68eya2FoXtZgzSV459+QSF6LBYW5s4NaDfeMfZmsRh3WcPwqZL8+W2l7CuoeN8Z4qGdtX+Y6rTG6BPUnriVfQ4YW4ndH3MOzGtYIKpikfLMcHkrvBY/sPbC+A7h9J2tjDlfarfGsmYZ7XY07nkGafqiNZeye6dTmGUUvwohvwHEuM1b/G8/GPN+JHhmr67Mw2RUzSdXIvMOMtnslu17gGUL1UeE67Oaw/AcYpaJ8PThldqpwYwb2dLhYPwPH2QbpS3ANZa6lmEdqiU/68oKyCv7wshqVhfmHWGWeztJK807iXUjx24QHExM+nknXRa7hnlKdsajH2zewzuvJ0QLWBeqXVyH/z4haW4W6J+qKajtce8S39mzUUe/j0biso/6cotRRjZa+J+vfTuSEYHlkI9+ycA79cL3j0pTKabSmFDbMYQWlFfzBSOhhtNswFTYMLphrRg9M175RA8sW1yaSOwTsm19qLbWmWgkfv7Swf8ZAP1v1nz2bm/qg7OoYsG/93YgRgc2ysoz6GUY89uMuHjEiLZJV7w36vLIhkdwhLCzsn9lSvs8rKEidUz481lJ/eKYY13ba0KHB+vR005qjg+/Bj0OHBjbZfm6MWwEkkjcKn42lwFgehZf5/HMP9xan07F8O5qCW8yIR50VBKF7Iw4BoVdRMSr8sGvV0TAWYU+tu0UsvzhXrQxj3ocxtEwbf6/c75q/lraXH0bmFYW0fR0Hq3VsYK+ojZ2X6aqL630qgcG9XqPvbAyHQFVR+Px0rW6Ckfk1TM93kJTMChi2tIuraRsY8zxs37eJ9Di8DIbm1lFq3SGQHGWg3rebDp1VNJ/GcjUU26POuGBk7iVBR10f8yl+jjVFA/J863yLY836n1+1+4GzKcKGcoZjn63zVncILC/K7N9oUv/sarVNhNTW2Cn3a0+BMrS1XyEPlsBA3xT3YRjSLIzz6WTshwFF28Usd+GwEaxTi2sY6llaGlT0Q8zQh9Fs9+IhH/00NDPH/Qo4sexVAyNhv7Yp6izv63rZigKZ2A/+/wlX2cVeTPfzHf8TReq/Wnt/Nn7gCjyFT4TH7PK4evzxteqK/KEKJ3k9HtQGn9RibWmh1TaCPedg+riQA4Pct77W9KL26XY80+fi3mynrfrdgLKfRtBYEz7/qLUDQ5YWwcg/I+iqa3C985Ff/8OFPGKV6Zem9V+jxnITWh51EIsVt0hmx0ZUWdWEiUY8G25Iqxys959lFDtrVAfbM8IvT/wPUxAEQRCEHo04BIReRbz1obWbOLBsfP7mzGDaKBtwrL7YJTsW6X+G6fMB0pLDrcdRymnSOmta7owZdYmkdlFVlHeeq+jmmDF35pVVn8WBj3Ho52GMzUtxnP36T69YK2bTuthYDoEUrW7ikYZ4cKWkUcAWro80LiR4pIE1+x/EEjawT7ZdDoFYjHLyZ1etFowOeXNxQOs/R615Fsfl+ESjcepncXBlQ+ph3KoYaRqbofQpjZ5/W3hWzbnNW+K8t8jJtTH1GO7tGDZkHVID+Qs4Fi3SZF0YsfNxil85Wp3CnqCoIe6+8aOj7C4+jFxcaHpIUWbEEAe7bgoqSuFA2SZDn7zqhymc4004x/N5tAqG84ePE9Nmv6ChkwJKHx9lHwBxLG4yAR7y0KobVcjeRREqNVY94yjztFb6Yc/Q3XeUnXVWCZW0+WGOh7BU2h6Lcz8K+87xid5TSt8ezql4kluXLijKO8Ihcy/uWK3x3aPyvitfazjDVanebOBW2nWf9owNKa2ut9Zci/z5VJO53JD+NZ7RGC4uBWkO8qjUkl5gDS5Hayfm6xmpAT8WM/QIlg+zAdoj/9uqzxK7FnoI6/SYCoIgCIIgCEJ3YxaPzqRpYZ2f8XxuadWT+WVVT8SF6YKZ1Y9ashXx/nFKvxueVfnMyuUJpYTq3jf+4gEL8vLSErtskx9GDwxzP3EY0rCv1VOcZlboT5SyH6VrPSrme/vHV+xCcHN3NviNtU80kR3fmBBP+5Ye4SbqMTI3J9OT8iw9ytu1Fxzk0IWj8w+tGpV3+EKIuytyE3tuDw+j9hDciJuw1u/ZsFZK/cohuh6/t2irTuFhprFWs0WeILd/zWLtm9/AUN7NMc7xSKpRZGdZo35tFY3X2vzaU/Z2GOGPYHvuzrhEWXuOtXY3pO+DC78hHh/B2Fswv3ejMbthHxfmf165WpcBnNssn+zbOPibLCSx3lC+Xo75VByLv6a/hRO8G2f4Ju57CHsNqgarLQ/jT3awIXWQ4WtQ6s11OQOwWH05NKtv1Wb5e1eOyv2vq8wzAaJz+Ayxk0tStDo1EGt6uWbh0AE/FOZuYlx/jrHq3RSlCkjHrlo0Yu1RpJKUb5492HecO5DXQ601f2lsCN6P83wTeb2jIR3KK6u+AM/8pcjjKo28sMqWhksrn8LFhwPKXuVqb5sBM6pm4CSnOFqf4WW48dgYQs9CHAKCIAiCIAhCjyHdoakhQ3Mygw0nJJJWEh+e2DbXfw3ZFoPiNUZS/wYbbZbbh3ZNJLVJ0Lh/7OMo/mL93/xZVS9z2qDKygbfOrf5Nt5IYVJ5YX5hfOUuBJv1MFaXeqrhW+urGSyehuW6OGHzVxmrpyeXrYBgXC9ujwGBzeN7gNV8t2PtM9juKRztqUZjd4Wx+6phI53oj7D3P2TnAwz2uVj+CozSGOZewvQ5TdY/3zrqyfgOE/BX8tzZC+fklVZ/a5XP8SE0jPfF9Tb9E07LnbFw9uDSmo8CSv0F++HAySs4DlO4rOabIViOtLJ4qwerZ/E8x3eAYfwjTnY1g30pxf692Nb/2tPu0awo/zoNxy1JsTOUUsGYZV+KuiGvrOpM46s/JzZWuBZkqYpikoMoHojrmtkYNG80L16deZvlbl9VGL4jnJryttHm1RTSR7la98dzZLC/Kpzr3hHfPBB1gh/4fuSrFKKyoKe/Cmo6mHPX1eqAqFN3OQ8jndjlSrgrgvZDf09RtAOewUVW6x1TUyIvY597pjs6iJM8IrEqdmVHuEoV+j6lJ+YH4TpGYjI+OhWu8fGcmRWPrtqlQug5iENAEARBEARB6DEoy3YSubAwN6yei+1hn/LoR80mcRtUjAxv55A9s863K1zSf0skxxmUkfdSxNpH0rUu0MpcNmsEtTp60cYEdqvTbBjbE10/9ROlbVzxaWVPihiY2oYu0dasXJYJYYvT4hnLedwKMDg1fx1vMuahiDH/gPU8y8FG2LfLhvtSox+BCd4f57BFjGxEO6oYefR6itYphvQXWOdvg0prbsmfWcXxDVbCxm9FUc4FC0eFX4Gx/whuU18Yz5tnuHUvI+3VBUV5U3i9mLE5QaVdq2wjB9hbUpT3An5fIK2u5I7xyrGXV2G+uij3hYqi8Cnxna9CNgWuyVUZLwdM7A3XeG+5fuz1DJv+cm6EtsMz0hjA9Wll/1xRGH5VufYvHKwCV2e4SQLO0gsoysDxs5EH94/4uromsdvVcLTOxgN7CjJrS+RLpNHYOuTVYmXtUiweCu0V1Ho8djwQu52D+dd9S3d7li5s8M3p+F2Aczi36ptBa7VAQb6MxX06JMZngzzC6e2PfOqPRS/X+5ZHJDuIYzdwCwWccU7UkNFKcTcKxo9vh+tJzAs9mHYVdF2B4uJiPWPGjG5zvoIgCMzjLQQQEoRfAIkhIPQaYKDdHdLqt1GiM/JmVt6TSI7DLQT6+UueDGo6KGLVkYO4efQaYPv/KEXHakMH5ia+9q+LH7bK6huKpDySpvR+Dcb+Pa+s8Dy1RsDi6s3ytzaOecFVNruJ1FmDZ1Y9mFi0TjbKKAOF4aNSHPp9E6xvWIQutk2gfMyP0KQKYHzOwXS5Vc0fEbkiDiPRgxFvlKY7cmZUPc7pLVFZlFsOQ1R79e4WQ8rLl1SOyr0vVelTG3x7tF2hXrR9zFMZWu/baMw8GM2TB82qvqeqMOfKVMeZCoP9+ttnVl2RiMQYPyz+iRunzaNt5dyVpp3TuH8/zjG+AncDCEK1xn9pUGn1gQuKci/H/q+pJ3uRMnavDO0cwPESDK6AuyJw5392ULAh34Dj5c+suoz3n6SyMO/tTIfG1xr7PVZfockO6us4A5dEY0cpRx8ZUPrEKBvvRPXYTRqOP8C39i9NOuXGFNP0dorShY1kvw167v4DvitfkNjtavCoUU1uYDfkMfsXmnByQ7U2m3jKfcT3IzUuucXpjv5do28uebes+qZdR+ad5ivlF5RV3MfbLyjMuyJV09WNBvlXVlkc32kCNvY95VyiLFXjXlbipqZh/59i0e443wOQ9p8VXuSxQCwzGkppel8ptbmyZjtuSYH7cE1IO5c3GntRflnVjc17FHoq/PfTJYDBn0KU1i8QiOV4njcKfxQ74fSGKcXNuVDkoKDqQqcrCILQXoy1Fu9vxTGalmP2K1RDPjYmuiAlJWXh8OHDVxxzzDHiNBA6G3EICL2GjeUQYDu0sih8a4ZW59T5drqrvH1yShdVJhavRmVR3mVpmq5t9GmuZ9ThBd9VtDqk4cZwCHw2dmwgjyrW6jaR35jtVZolf07T6tx6Q+dHG4P/DA6IrtXaIj+jMpocQnlNfiwakhe00VLk4ye5XsbBevbsSOWo3PsDpE7xTXyc/iGG1Fjcp/SI5aH0aGbzlsSBIDcxxnIAxu8hlepoavDsM7iWm3gFvsaKkXmFWpk8suow11HneoYe8sj8y3VcvG1jC28vq5l+VlHuOzDad2n0nB0CTqzBV06uY3zfKnVAqlKXNFi60VjzAns48KL+ceh3NXy8lVQUhbmZ/x6OVQfElPrMsf65GY6euCLmH6m0OpqUOg7LT3e0/4rvOftoTQ9Yq24yGTRR15kXA1rvhnt9cWNK4J5AJOYUlFYsju94HfDITv1M+I6AoiNxRicPnFHzbMWo3JvTlD6v3jfnKqs+JE3PwSDqHyM7Mb+0+s/zCgeHAza2Z52hV0auEbjxrfHj3VFVZZNhPm3qk/nIIXWeb+kJ1EeOsGSbFgZpu62/rq6fN3rgiIBx3jNklzQGaXduzbCmQwB/E9tyPnkN7rdDyqXbQE/jF7Wwr7766tGxmNlKa8vG/whUmsfiIc3GooDjOKTxl5UEFWn+Nz4tCILQXUCZlpjicsySMYbls5MASVxZ4gA936DM+wxl3meXX345NxMUhI5GHAJCr+Enh4D6bd7MCn7uV8JGUmFV2VPcBztC6ohBMyufTixaCbZ/GGXzca05BNgoLS/KOzdE9noU5g3aquNyyypfSSxei8/G5qUNajC3p5A+BUbWR9ZRxw6aUTkvsXgtkg6BJms/yS+t2iGR3C6qi8J3B5X67TocAmpBUd4ZAbI7ezYe+G6tJuG4dh/G+i4Bpcb41ryPpG/x+lrLIYA1tavIiRK9XVBadX8iMc6CopzjQ/Ho+vYf4bLq/+M0dgi4pE6B8f6aUnY32JcRvAtxKMWDQTQ7JqziAQ9cHM8nZePlFK7Fifp0O67lT/F1VqGyKPcfitTvcRGnIZ9WnkP1yLxxStuXfLIzU+sC+/ctL+cm8nEqRuaclOE6D66IqdMLvmv+0t4SCYfA7jamths0p/KLqsLwhemO+kvSIYD3+3HQBN+jd7VjxmlS12D9a6xSnypjHzLKOlb5+1nf2Syg1em+smflzaxuMSjfrDGDCtJj3rXpSp/UaMxXyO0Ted2Kotxb0rQ+t8G3Fy1x+v21n7foGBhINyDfw8jHv6emhCZkfzV3WWI3q8FDbLvpMb6GIqX1VaiE3IoMvsJYGoi/jz8iTw9Fnr68YFTeJVlKXV/r+3fiXp2NWotd0yHArS0CpCajBvOHcGnNXc1HEHoKG90hcMMNF6Y3NfXdCX/of8AsD6Keh4pwvBDgijLDlWZBEISeStJJwL9KaZR9PmTrtVYzUAK+jkV3eZ43t6Sk7eGJBKGdiENA6DVUFobvCmp1RtSYP8FQu7ehPhrv654ZcEyUgiFy7ENYvm/UNyfbTOfJ6KIGjhZPWQ6PHkcUCQbvgbF6pNOKQ2BBYe6fUpS+2iObinUvyi2tvA0le6tl9vebhIempNin+jh6m1rfvBKKph/b7/vvk322V4MdAm68hYCdro05IWbbjmcAA9561mrH0VcFlT4s0oJDgB0ZlUU5j2Rq9xhuPr8uYEjHm+LDUo83q18XzU30vXvzS2t+k0iKA+P5ShjPU+s8mpo3q3Iip7FDAHl2SpMxf/QUrTV0HYxcqz06PejosxvIPKAV/d1D5iq+JqsqOfBfYtU4izfPHxzxDL8zOfDdvjBc4/vEaeuKwvDtqVr9LkKmBIZ1oudBM5WFuaenO/pftTH63aDvKtdp3LJDAFe+u+eZXQbPrvmocmTupRmuvo4dAtpRRyGPT4waG8Od4V4Ijkbe4gGYhuwalqLUsHj+anOS8fRWIUddjPtxIO7HS4ndr6R6+MARxnX+meGovRqs/cL36KT876riLSZWcQhcjOv7C6dVFQ3a0SH/IR7SscGz/1Ip9k95X1fX87JVKS/K7+9Y8yXOwtO+Ocs4+imc5z9wkp+mB9Vj9cZe43nR2103+Db+QAbFFB2VP7PqRd52TYdAZVHu5alaX9NozGV5pdXXxw8g9Bha8PZ1DtdcUzxi8uTJlzY19X0Jfx8vu657hNbOEFSIA77vE4sdAeIMEAShp5Ms69gJ6uPNz9Naq3THcbZzHPdyzH6ktXt/SUnJYbfeemuXCUAlCILQHWiuSeJfRZcY47ybkpr6NivqBt8hl2BAql042B3qoFN1vX0vuTwSDE1jYcnesE1XG4IuyYKxeWkLCgeWwHi9HsZfqm+oJFxaeUtbzgBm0x+r5sJ+/n2db8rStd4vEmy4b/aWuTmJxWsB455N8c2t1l+5jvO/tsTr4T3ypSJ1WHLs/BZR+u911j/DM+b0FkX2FN/al4M4OH4fjFh7WovrQbwf69jVumVwHllN29cZG4FB/FEiOQ67FhTs9cEzqz9eU3kzqj9BJv7Iffq11fN4ntMLSms+XNMZwEQ9e0a6o0Zih9PyMgZ9lUimhaPC++P+HNdEttIq9Vgieb1ReE1zx37HUSWVhbn3w2o6Ln6T8XAAJ57Dih7DbIlSdgKW/RPPHY9MsUnU2rdwC2LG17/GOrtFrCl3XP873iSJHUsBdk5YV7+U6ei9an37EfL61KQzgME+1upSGC5d8FEkZk5uMmZmqqN+YyL0z3mjC/olFq/E80yuVcTpX3lkFrG/RWm7Y6OX8kmdb1/FvmGOBe5IU2q4R/RcXSxj1ZEQ+FbxFknncX+Ou2CMbbXbg9A96XSHQHFxcZ8pU6ZcZEzwRfxNXae1sysKYMfz8GiaZieAIAhCb4fLQi4XWSgjcwIB9ySUmf9evnzFMyhDd06sJgiCILQBLBk29/GPyoKRlo8ZjqSeh0WsMLQCVtYCFLYhpA9KLl+5nrWpWAeTq8MB4HS9uSNVu5Ow76CnzNVhk/HnxOJ2kQcDF8X97xt8My9dq8PTo3SvGTGiJcevCvCFWKrHibyF63i7vcK2Nc3brj3KAidz1H6cxz25ZdX3taiZVQ9aq76Kj9VP+j1uit/iehDvZ9D0hdytYCWqyW5ujd0V5z6fDM1IJK9EwZhOTK4FDOt4aw6b+G0J5IeqGpVzONa9IGJs1DHqRvX55xwUX1UV5ezkG7o1Vas+uPh/5PMY+htO/ESRZ+NgWB+OA4/GdAK9KGrNfNfau/NKq6+lYN29nLVpjg7guM9TIHgGzucznMfhIa12wHZfD4xmcVyEOD8MHZpSWR++2lXqnoBWI1b45hHfd47mYRArC3N/UzUqfB2u5Xe4xq15fSceU/EnCubUfOj9P3tnASBHeT3wN7J7FndXAiRYcHeH4klwpzjlX6Q4lwQo0BYoLbRAS7HihQAFintxLcGJEXc7W5mZ//vN7cByOdlLTvYu3w9ebnd2dmbHvu+99733Pts5KhkE33Rw7GPiXvpCjj/zcUjMCXbvYlsluo33AvEX6j2rt4fVxy1Or3Qsud22ZO9i296vPAim255zzbrff5/IfFV8SyqYasP2gzPnjOzztB3ICSk/8GKO801mFUM7otkcAqeeents4sSJRzlO7Bnbdn6vCu4IFN4oEsBgMBgMtRM5B7TdLInFYnv7fvD0hAkT7igtvWZUZhWDwWAw1IEvVpEa22LZ1mVemTskXVPK3eGpMneEyrBVPlMJLOt5NZSKLfvnhmv375eUBb41Nx0EMz2xTldjuJRieZmPc6bvN/Nf9T3ruHLP/1aNtLKPO+O3+Dl+YCf1OBaqhfffb3rP2+vb3vP2zEXmlszbS7/+sBp+C21bVgkjzxU9fUXF+k9geThHGoWVDjqokeuoIfpQ32/nT8ss1r7NKuC6+PUY+7rHGOvgcMksWoXpgwcX+IFzpBqsHZJWcHnvb+e+FX7Acsv+VQfHWkfP7b2W5f0xXF4DnA7h/VHP7wixpFhtYj0H1rGO7a+n7//gBfrWsZNLnG7np8ti6/X4Zn44JWK6qsOGuu5mCT94ybOts/t8/sNUR6wJVUEwXw3pcj2eO7PvlSEzZiR0e696QfBmwpcLyrwOJwz8fvYsPtO+f4dejn1Rie3c3sl2dqvwgnK9lyeHX8xiwJdzPtXtnlPp+18Flj2Ln5r5qJpAipKBfGVZ9tcD+i+Zp9b96XrUF1UlC8t9CbbtaNubVPjBy7rHMb2/m/1jhAWkffu5ct9/RTfYMfBlZz22+XpT/GmBlf4ks4qhHfEzT1JTcc011/RMp72bbNs+RKUYJ4DBYDAYVg9VDsIiq0EQTEmn/dLx46+4P/ORwZArpoaAYa1h7qgBWzm+N9zz/XezDdJcmbd+v23VEBrsSPL1mrMGECWQisUG9q2jOFxjWLB+v3UDO7Wi95cL52UW/Yi/ce+SeUl7fT+wygZ8M6dRo7JLRvUd5PnSM5UOfuhXo/J8rsxZv+/mhXawYYVnv9vY/X+4ucR6VfTZVix38qAvfyrmx3nVbQ7ztR3qVkdBxbnr995QrfDRKyX9xYCvFtVpfM4a2W9Tyw92lBXy9/5z51ZkFsucUX1G+Z4c6saK/tZn8jRmL1iF+VTVF2f7Cj/9zoCvF32bWbwKs9fvu5cazn06xir/3eXz5UunDOs7qDAmI9XQ/qj/t3MXZVb7kdnr9l0/iFnlA76Y82MkwKyRPTa10rEO3/ab+86utczIMG3w4C5DZ/y8KCDHYAf+ZuLZEnMtP+n5c/r0mf9WXTM6zBvRa1jvWI9Z1pdfJjOLQigqmO6Y7lVheYs3/HJhWWZxyGy9R6wg2K/S8ScNn7yg1vO0aJ11OiWtsv6BYxV5njN/4Oht51lmKuV2SZM7BEpLSw92HLfUdd3RJhrAYDAYmg5mX/F9D4Xg7+l0+qoJEybMqf7EYGgQ4xAwGAwGg8GwCk3mECgtLXVtO3a2bUupZVldohkDDAaDwdB0EC2A+H7wtuelzpgwYcL/Mh8ZDPVhHAIGg8FgMBhWoUkcAhdddFHnkpKS8bq5s23bdpvCGYDCazAYDO2Npoqacl1XUqn0F7GYXHDppVfUOi2WwZCFcQgYDAaDwWBYhTW2um+++eZOy5atuMG2rZP1rbW6yi75sTgB+H5GyIOpVCFXxdf3JvfAYDC0ObRdo13kD0VcYyrF2t7ZtHeAA3V1mzfaTf3+At38SaWllz+TWWww1IZxCBgMBoPBYFiFNXIIXH/99R2rqqr+aNvOSbxfHaUWpZiRrmQyuVzfMu/mR7qlqbr8a309xfO8lfo3WVRUlFq8mOkyDAaDoe3QrZuvTZwb07aySNu1ntpOjlQjfria8xvox5vYtjWC2gCrW3Ol+rv+TBH/7CuvvPKpzGKDoSbGIWDICVJA9U8PbbdKtE2KaxtT5xRxBoPBkM8kk5J2XT+VTqdXTpgwYUFmsaEGq+0Q0A6jUDuL6yzLPhcltrGKbHVxLB+Zq9t4MAisx2Mx6+tLLrlkiSrNJhrAYDC0a26++ZyCFSt6DdCXW6mc6PvBztqmxmlLaRsbQyZSYI5lyZFXXHFFOAWSwVAD4xAw1Iat+lyxSHyYqmW7BkF6lKqGg0SC3vpRB/3L/PjGIWAwGNokalOmVK1KqWm5XG3NOUHgz7Ms53PXtV5JJpM/jB8/vtzYnWvgENATeKHjuFfry1CBzRU96Soor+mP9e1Dnuc9NmHChKnVnxoMBsPaxznnnFPQrVu37W3bOUbfHuy6btfGTteq36GmwGfarx155ZVXEm1lMGRjHAKGHyktvWZjy/K31fZiW9XMcEoOtm2rmMEa9LTIKdnYwR6DwWDIN6ptz2qhSfO8NG1cubZ5U4PAet/3g3diMfudyy677MvMV9Y6VsshoAb8QWrU36cntmOunQUXgVEsVXKX6Vf+rC//dsUVV/w4T6fBYDC0IWg7D1MZrvKwynSVNebUU0+N9e07cFvVySdqe7kzyxoTLYAyn06nX/J973Btp3+c+9lgUIxDYC2nejYoe1fLcqj5tJ2a+/21zbDR4yIxGAyGtYFsJ4Happ62h7N08RvaDt45efLktx599NHGjcq0cRrtENAOZV3bdp6MxWLrq+KZWVo/nOzqjiZ4SV9fZUJaDQZDG4cCga+oYLTvp/IflSZD29kutu2eom3mBa7r9m5MtEB1+oD32yuvvPJyfWs0fEOEcQispWh70kkN/wNVGztK3+6q+lshbYpxAhgMBsNPzgH0J7VtK1R1ejEI7PuLiwuevfDCC8szq7VrUGobg6Una7wqqI1yBkAQ+H/VDuho4wwwGAzthEiTbnKNesKECctKS6/4g4hztLabX5MO0DisM0pLr9o788ZgMKylaFuyq207k7RN+LvjOPuqTlaYSqXCyCPjDDAYDAZs1OraTdi22kYWO457kGUF91ZWVj6sutQOmdXaNTkXitGTZWlncrx2LJfyOrO4XvC06Lplvh9cOWfO7NIbb7yRGQMMBoOhrUMbeJzKUJX7Vb5XaXJee+2VaTvttNOr2kGtr+3vsFwUeNZxXbfI972RO++807Ovv/76isxHhrWbTVUOUvlB5R4VM2tPO+baa68dtssuu16hTdV1sVhspLYLbmPSjwwGg2FtBT1K9S5Vpdx1g8A7aPfdd+uy7ba7f/3mm6+0Wzs25wiB8ePH9w0C61dq5If5Zg1BZICul9b+51I9mTfccccdqcxHBoPBYMiRCRMmfFlVFZycTqdfyzVSAC+36zqbW5ZzdGaRwWBYS9A2Y+dkMv0vVdd+rdKF9iAXvc1gMBgM1dBm0nY6jtPdsuxLCgr8x7Vt3TrzcbsjZ4eAbbsnOY49Opdc1owzoMrz/IvHj7/iz3oCTa6iwWBoT6Bdx6tfNv+UXNdcc8UM27aOS6e9N7RzyiytH9ph/f+0iROvH5FZZDAY2jGlpaVx1bcuUOV1kus6m6KvmagAg8FgWH1oQ5FYLLYVbev48eNPGzt2bLubijUnh0Bp6e/6qGJ5tr7MKVUAhTUIgjuXLy/5S2aRwWAwtCdwCPxJ5UaVr1nQ3DAri23Lhel0ekYuTgGMAe3AhookTs0sMhgM7ZTS0tIOrute5zjuVbZtN3raUoPBYDDUDdEC2rb21Tb2pg033PCazOJ2Q4MG/iOPPOJ89dU317uuc34uHYyeLPH94Ll43D3i4osvXp5ZbDAYDIYmYOLEib/Qpvs+QoEbGv0jSsDz/MXaj+1+9dVXfpZZbFg7MbMMtFNU1+paXFx8s207xxLmuqbpAbQb0V90uui9wWAwtDWiNjHSl5qifUTS6fTfg8A/d8KECRWZj9o0DbbyV1111UA18J92XXfjhhwCdBy6zhzHsQ+5/PLL388sNhhgA5VzVL5R+bOKUUZzh+c0Ck+nJUtWv8yZmApDymyH766tQ0edVOgRysJ3+QfXaLDKNJX6eixL2+UbVPn/dW5OWoeO8OIrr7z8+swiw9qJcQi0Q6699tquyWTyL47jHIGeuzrKbmT0Z5RmNlCmr1fo21m6+Gvbtmbp+8Zv2GAwGFqRars06KMt4yht4ygC3VGbshJtL/WtFToJVqdp47tsO532/u776dMmTJjQ5nOzGnQITJw4cZxl2f/Ul7GGThoFr9Lp1OVXXnlluwulMKwRGGKvqmwWvhP5pcrfq18aaqODSI+UOBurIraJ53ub66O6Pk2Q2rNV2rB9aYm1wrKdBdoQTVIL/9vM1yIKix1nd8+Xnb3A76yq3jr63W76tOsz7E+zxHnPkvR7QTw+SxXJrzLfae9srHKfCp7cM1U+UcknClUuUTlF5XcqOM3q7GBKS68bZNupp13X2aghpwDpBel0+v2yspV7/P73vzczvay9GIdAO6O0tNS1LOf32g78H/pZYxVblNpM+7BM+5VPVDf+ry79MgjS+lfKOnTokCgrK6tsD8quwWBYa7G0rSzSv4Wum+4YBAU7als5Sm3bHbQJ3NR1Yx1IB1id9hNJp71bgsA7X9vJxg7W5RUNOgQmTLjqsVjMPZSTVR/VXhj/k3jc3f2SSy5ZmllsMEB3lckqfcJ3IneonFb90lCDWJFtn+oH1jFWzN7QKbQ7dNmks7idC6Swf0z8Kl8qZqalfMoKSS5NirciScTFTQnxcbBgGQ4sEPuvlmPvGOte0KnDiBKJ9yiQEl3qJQLxKnxZ8NoiSa9IlKfLvUWWbb2treDdCc97gZ23Y9ZTeUZluMqXKuNUvlDJB2iHJ6hcpkJdl1KV36rU2+hOnDjxGO3Q7tSX8fo6skynVen73nFXXnnlvzKLDWsfxiHQzlAF9DxVZq/xfb+wMcpsFBGgOluFSHBvEPgPFBYWfnrRRRcZh6HBYFgrKC0t7eS67la+L4drc3iU4zjFjY0YoB1VUp4XnDN+/BW3hwvbKPU6BPRkDbFtZ7J2HiUNKZxKUjuWU6+44grmNza0f3ZSYR52nD+3qkxXqQscAuQv9w/fNewQ4IYaq7K/Csbb31SWqLR7SkR6ebHY1z136da1y2adpdPIYnE7u6KGu1gxPS36GPqpQA16TyrnJmXxm8tk8VuLK5LLksckxXuhwLYf7LhupwN67Nhdum/fWZwSW+y4FUrAGI9+P7UiJX6lJwtf0+++uUTKppf/JSnBWdW/oF2zocoDKhupfKxCsb2PVBrDAJX1VZh6Bo8zDSP363cqbAsHTWOmWC1WuUAFJwDgGLhapcEROW2fi7UDe8px3N0bihKIxWKSTKYIbTtDjQhjCK6dGIdAO2LixIlHqWl/l21bcZTYXMlEBCxVve1hEffvV155SWPbQIPBYFgdOqsuMjCjITH4YUlM0nYqVeWIVFSIzA0/qYOu+v1KFdWRO2a2wTzMrm4jkUqlZuvr1R2MtlQv2kb/nKbm7KGqU3XMJR0zAgertsGLVB08/sorr3w2s7jNUe8sA7btjmvIGQCZk/GldjAvZRYZ2jcdVa5TOVkFY+YilXqdS42E1AKcDDgc2M8hKmsFnuuuG3hBx8KBRdJzty4S7x4Ti6dUn8EgrUqfWvWWHUi8my2dRxbK0FP7St+DehdbcftSV+zj4j2K9lrn14Ok78Hd9LuO2AV6YXR9vhukfPGTvsQ6OlLYr1B67dFNLJeN2xi2TXn98hWiVFSJDo137jFSCIgYyIUeKhjrz6sQaYDRzoj+5Zm/d6u8pvKoynYquXKSCtvlQpBqxf2ek3avHViFtrmPaccVZJyydVId4RXsq51xz+olBoOhrXL11VfjXL/MceycnQG0EaR16vrviTiHXHnlFWcaZ4DBYGhOxmpjU2jbx8fFujUm9hNWyn/VdoNXbCd4WeUlK+2/Eoj9gif2MwVin6BfwchfhUKRbcv1+7ruc+E2nAB52YnLC7yPi/2kasu3FNrupcXFxVE0cq4EpaWl70ye/PnJau8e7vvex7SVDelVEbTBjuP0CALrOt0Og0ZtkjodAqeeempMT8ZojP3csP5z+eWX46ExrB1ku88OV9mx+uUaQwE8prjEAIvI9SZs86jdlrBj2lx6thrw1TmhXjKQ5GJfVnxVJZXz02K71aP9+OksR6T7Dp2luH/h5tp0XdVn354FxQMLJUjrd/0gjCzwUyKVs9JSNiUpyUWeBHrlQueCZYvbwZVA/ITuun6vX/sBp8BhKu+oYNjPU6kP7r1fqPxH5UqVUSpTVIhyIed/vMrvVXCG8kwcpPKcCgX8uqk0xFQVlHIiBNhWo3LQ1NDX3xVMyaXj0nV4pqilYDAY2iiqcBZ6nv97142NynUUi/ZB+5IqbS9uS6dTh5aWXva6Ll5b2nyDwdDyOAW2feITYj0jtvOPzpt0P7PLhp12GXBonx7rnDWk57AzB/cYfubQHn3379Or+7bdhhUPLdnUjjt/U8P+9WLH2SuzDekQl5EFYj3rW84LRX2Ld+myWdeRfffv3XPo6UN6Dj9zcPf1Lh7ebeARfXt0GtVxxy4bdzvLLnSvSVZUvlzgOH8oKCgYltlMTjz66KOetq//0XbysFQq/Q9tN5O56FZAW0xNJ9t2LmZ2vsziNkWdP/rggw8eqAbH/9m23buhdAE9EZ7+OfPVV19dmFncFuFcoCwTRry3yoKMGFYFo4WAHUL68eYxwoxX7GmVKpWaEBZ9hgrFBQEDiHVrYz+VK1QKwnci76lgKJWH79o5vvhVjhccUtCnuHv3rTqGKhsOAKdIFTovkKWfJqRiWqUU9i0Qt1BtVV3mdozJis/LrPTiVHH/w3pLQa+YWPxnW1LxQ1Lmv7BE7BJXSoYWSKxrtW/FcixJzEvJvBcXi78i9XRaAhTEtQWe6ydUCO2q7X7NhgKYt6hEtQd+pUK9BtJgOqtQcPUhlUkqOBi4b0kn2F5lpAqOgvqmpCFa4XGVyKHQKF577bXlb7755gjHcbZqaKRQ13E9L/2VfoeQccPax6YqOKx+UCG1L7ehZUNesfvuu1M75CLVy3JSOqsHdYKU6miX6vM/ccKECcuqPzEYWh2sLQrqNrrvM+Q98VjM+XvvHXtt3+cXPa0Bh/WSHrt0k25bd5aSYUXSYYTKOoXSZXRH6bplJ+m+bVexC2O2XyYDq5Ykt/VKih+RVCopnn1PUf/ifbqM7hwfdvpA6b2XbmObztJx3eptFPUvkC6b6Da26iw9dugihQMLpah7Yc+qWVXbSTL9VjoI0Nsaxeuvv77sgAN+8WIiUaXtpr2jtqFOfXZwNmoTb7Ro0cIv1R5ucwW76xx51YNShTfo1tBJyEQQvLr++uuj2LY1mOKLcPRrVd5WwSiaqHKpCgr6MSqG2qE4GQZQxO4qFGpbEwhnJgSblATACUAY9drkmFmqT98jK/+3TCpmp8TC3cIjqN1mUf+49N61ROwCS2Y/vkiWfriCB5X/w3VYDaeBHbMktTwtc55YLIveWibdtaHsukmRuMW6YuZxxiGw7POVUjW3osqNu4S5r20sVmko1/9AFUL4Gemn6j/pMRj6OBMo+nexyiYqwFSG1MlgloDjVeao8H1mDOigUh+LVBr6LbWi7TRX9N/pdLoqN0+2Pbi0tLTOdt9gMOQvv/3tb3FEnuk4doOzPgH6me/7S1V+dcUVV9w4oY1XwTa0K5hKGf2Oujs3Zt4b2gnFIhv4XtAr3iMmffbtEaawuh20PUpWt1voqkSyih2IU2SHA1kDj+gl6108RDqN7LROrLxifEzkuFjn+F6DTxwoI84bJCXDCsK6WKJqz4/fV6U2XeGLW+JIrJMtffbsKp037kiErK/rMBi5Wpx//vmVzJgXBH6ptrXluehXtMna5jJAep7qWdlRzm2COhXDdDoYoQfWq6FRJ06SbVuvjxs3rq10NBibR6swQvKiyoMqKPZbqTDiF9FbhZFp5q00rAojq+T5RyOs3EsUCsw+h40FhwLXIYIoAsKv1ya0dZRXqhZULV/w3ELxE0H4jIUfYOzHLem5U2fpuXPnsCjgbDX6F7+1XFZMXqmNoqfvF8jid8pl6u1zQtu//8E9pFgb0TDFIPMoE3Gw/PMKmf+c2sSeTCpLJr+u/sSQBREBhP13VcEZQFtxgwrpLETDUEsAx+EHKtlwlu9VOVeFkTgKuVEnoNlIp9Mfaz80MzeHQLBNcXFxSeaNwWBoQ6hedoLjuJvnkipAe6AKalr/XKHK6W2ZxQZDvoCuuKfKIBWc52uiOxryDqevaiRdrQJth1LVqaoopemKQFZ8nZB0WbVCSiQroN+yQtGguPTcvavqqc5xqq1e23mTTlb3bTqJ7einOAD0a7Rt1NaiwPaKb9LhzFuRjssyq1A/j1mW7nKNQvd1P4G2tdd7no/jys9Fx6Jttix7G8dx9sksajPU6RDQ4+7vui753HXCyVFltFw7HfJy8xVCeMn7pVgFU3QRro4zgIJ1I1Si0PTawCjYo/qloRaIqKCYGk8yEJJ6nsrqPIRDVEgriJ440k8I1V6tkdO2TMLz3tbG8bHF7y6TJR+UiRXPaoT0TNNwlgwplIFH9pXFby2V726aGs4cYDPq/+Ey+fZ3U8Jwqv4Hd/8x1SDCcvWZXenL4jeWSeXM8iXiuIS/V7fMhgjaxdNVmE2AtAIiKBjpJwXgVRXy26LIomkqtUEEDQ5Fzu2FKrQ1zUK/fv2WaxtMUdfMkrrRdYrj8fgadZIGg6HlUaN+mDYnpDTWqbdlo82Br4rsjaqjtempsAxtEtLmcIxfpVKfjh0pJ4zk1mVvMOJK4eqHVXZhgSH/iUmox36/7LOVklzuh1Gp4fJOlhT0cMJBqUVvrpCK6VWhLRmqL+i3aV+6jO4kBV3jxW7c6dl7rx5q/FMTSz/XdRjQSixKyaL/rpSlH5ZLrKMlJYPd6mjazDbKvi6XdJlXoTrxDF2yRkyYMMHv2rXzjb7v3am/8ydluh5IMdA/51988bUMKLUZ6nEIWB0Jf6gPLqKuU6YHT3hsvsEI/zkqNCKM5uEMYKQOxbwxCjHRBA1r2msn+PwwlLLTRTCkqODeGLgPcSRsEL6r5i6Vt6pfrnUkXPEuq5pX+dIPd8+WJe+TOWGFBj9e0bBh5a82gEHaEy+hl0Hfa5NZ7TWtqvaWhp5XpivMfM+O25JY6MkPD82T+S8u0BY6uDzhJaiMb/g5tB2MWBD9QrtBGgDOAQoRHqtCtEClSkMwxRvfIaLgxyI5Tc1pp52Wcl2HQof1QnuuUrBs2bJcih0aDIY8wnGcg1TXWjeX6IDMbALPFBUVXK0KbVudXhJ9gCgsohsYxMF5jYHZmFlcDK0D6bb0laSAUoenIerTsXdQwblOBCmzBBnaAMv537LeT8xLSLka/dlXON7Dke5bdZDiQQUy/+VlMuvRheJVqf5KwWz9PNbZESuOritS2Mut1mczDoUFry6TmY8sFKfYlq6bl0hRX103MyU3Om9yuScrv63U7wTzxPPW2CEA5557bkLb00tV3tB2OLO0bjJRAhuXlKTXNI26RVEzoS784bk4BJSluh75uK0Nebqbq2CQUuTrQ5U/qVBECYW8nmOtl/VUMAYMtcMIafYIRC8V5rSvr4GvCQ0+ERsRn6v8sfrl2kkF1e/j7q8q51U8N+XP04PZjy6Q5V9WSKrcl8SClCx+e7lMvW2WlM2okKTji8/Z1sawyvIkra3nrEfmyox750nZlCpJLUtLcqknC15aKlP/MlPmPjl/qZf0z9cWDkXLRAesChFF66pQjIZ241AV6ljgtGrMTCorVZ6qfim7qtQ6nU5T4PveDw2ld2Xa8162HdsoXGAwGNoEpaWlxdoUHZjRuerFtm0iNxcEgXvNRRddRBvU1hitQrHWx1R2U6HoHA5YNPFtVHAMUMR1Z5V8gN9HNCnppbw2/HyQCH0w1+l9a0LNDMK1Oa90YNNVDG0D37bsF5NLEsHKyWU/1g4IQVVRzapkeKEMGNczrHs15a9zZOnHZeHAVcXshHjlXhj+v/yL8vDzyjlJmf4P1Wm/q5T+B3STblt0COtphZED0ab1b9l3FVL2rTZ7gTyXqJ4RqkmYMGHCIrXzr1Rjf0mO7bCtKtdBF110XZtJhanVSNbOB8W1QYcA6IlZXFRUtDzztjVgWonfqBCiS3jvX1WYBq+p5oKk0B2OBkPd3K/ycfXLEKZ1q29ENPtp4l4jVSD7ofmbytzql2svyWTyq1jgH1+1qOKtqQ/MlG9uni7fXT9Nvp44Vb67Ybosen+xdLIL5JSiLeUPJfvJTcW/kEuLd5UNCvpIsiolsx6dLd9MnCJfXzNVvr5Bv/fnqbL4gyWzxA6OTPppHC4NP+BrJ1FYIvUBcA7gbGTaQWa8aCx8h7QXIpOac2R+oa/U11HRnsdiMcI3TV0Ug6ENobrlpvoEb9GQ04/nv1rkr6Wll65Oe9Xa7KuCsU+oLXrBwSqkezLQQz0WBngYPCBs7pHMstaENp0BESLtXlHhN52vso7K2gwRnqTnAs711R3ZJzpvy+qX8q0KuqahjVDlp96wAvl28dtLJTGfItk/10+oCRDrYEu/g7tL9+07yayH58nUO+bItDtmSXqFxyi/zLx/jnx/yyz5/o8zxe3gyKDj+kjRoMLQWfAzDVatWa/Cl7lPLpT0ylSl71qkrDQpEyZc8abvB/fmEiWQaau3LSlJtpm2oFaHQL9+/SzVHbtk3taLKpkrtQNqjSnhGHEjt5fZASj+xVSBjE43NVx59tWwS2jtZb4KVdej6dUwoC5Tya6ymf0EUZE9gg4eiSBH+4Hql2s9HZKO85sCJ7bx7gXD5TfLtpXrvt5Nrli4o/ROFcvoon5yd8lYubpgLzlW9cUj7I3l/NgOcnfRYXJy0ZYyONZNxlfuKn+Ysaec/e1msrM7ROKO0z0tPjNCmAI+dUORI2CUg9oWgMNrdRwoS1VwmNKe5tSmriZl2g43GEvM6KFl+dEsHgaDIf/RR9se57puh4YGaTLRAR8WFhb+JbOoLUG/xIAOgztjVdAFsnUFQMcg+pOZXJgBBsmOLmxJ0AmpD8P+GYCirzhA5Q8qpDsyQMXnRDK0uYrjawiRKYT5c72wM5iut7EDazjRcQgA1tVNKk0SAm5oMeaIFVxVNbdyxcwH5knlzGR1eH8WjPDTrPXcsbP02KmrzHlsrpR9qbeP3jVhCsCSpMz+91wp6BOXgUf2Ejuu62fVxQLqCviVgcx+YiHRAUyDf6e2g59mPm5KAsex/phKpb9ryClAW63rdPG8gMKZbYJajdybb765YNmy5dO0c+lbXwfECUmnU0/7vn9YC09nQ34vo8jN4QCoDaZFYcSb+ZsNtUNBGPL8jgzfVTfgnLOXVRiVvFmFWQgIvT5Chc6e6IB/q0TVOOk8fqHCZ2s9rm3/X8x2fnde0Q6xE2KbSXcplpjlyKPpyVJa9aLcXHyA7GwPlUSQ/pmlGtOWtFxScnHqBdnOHiQnuJtJOvBkkVUh96U/kd+XvxEEvn9l0vevznzF8HNwSHEfk/vIXLKEO3JPzlRpLBuqUHOAe53n4ROVJueqq67aw/eDp7XNLqivzY7H45JMJq5UyMU1rF0wmkpdizdVCMVuq7nlaxWlpaV9bNt9znWdTRqqH4BDwPe9i/X5ZpCkLcFI+5MqTN1KalYu+iT665UqGI1MB9vS+hm1ZugXKDZbHziE6UdwEjBl7bsqDReCaPtQKJBIgSiPGkcPtQUS4bvq6FumriYCgEElak9l1yOjqDTpBoBzZYxKLrV7Wpydd97ZXWeddTpVOE6tg6wtRXFJib9iVqeyRx/Nq+lF7ULbviTwrat77NRT+o/rFRbFxkQIawPwFFPvKrDkh3vnyqx/zamuf5WFnw6k8yadZb3fDJF4NzeMLIj0HNu1JbE4JfOeWypzJ80VryL1RKH4J+lDx2BMs6D27qWO416lv8FuyEZOpdIfBIG3XVuo5VLrzbtkCSkSVk5TU2VGpcLYiBaCjuPXKi3lDADqCFA11VA3hEXTgEeh/vxlpgCgA+CaMWMDowBRITvuHfK0I8gbfKP65dpNAUaoJRcdXTg6dlZsW+kkhXoSPfmX94VcXvWCLPErZGlQGXpW7VUeY0scSxtJPyUTKl+Uh73/SZXq/l2DIjnL3YYUA0sVx/NjsdjGmS8YaoeW/r8qhJ6tjjMAUGCiUZJaHbBNge/7dfdKBoOhzWLb8Y20KVo/l3QBz/MWJpOh0bmmEOW3kwrOemR1c8BzheLNRFDhqMzVmKHNo6gxOgQj0C0NI94Dq1/WC9F41D64QAXDFh0HZzzpEf1V2iv0e4zqR4YZUbxILhCVG0V+8H1SHPPSGXDsqacOGjR8nVdSYn/meN6nrSmpFWWfFXaa/b9jTz75/NLS0lZ1TmThV/n+zar9XLvgjYUrp9zygyx8ZalUzUur4W9LusKX8ilVMuOeuTLvP9UmQzJIS1VGGPAivnjl5BUy5ZaZsvx/5ZJagW1thVMXLnlnhcy4e67Mfmi2eJWpx2zxz25OZwBoW/ystrXzaXPrA2eBrrKO4zibZBblNXXeMHog+apgdlLpW/2yRaHDypcHLF8hfYPRfzo+zhfFASNozIkWYIrK6N7iLwVjmP2B6ZRKVdYGz3mDJB05fpDbpc8xsU2lkMFlbXce8D6T8yueljnpFVKhjeRlFS/ITem3ZEGYTlkNJ/RzmSeXJp6X5xPfyBK/Ui6qeE4e8SaH1mhB4Mph7obS1+nYJeWnqLVhaF5wlCHN5gwwGAztGX+jhiJ/gJkFVPl8wnG8piiktYUKDvo/q5C3TXRfc0EEITnmRAsyUtwY0CsoPshAAyPOLclWKjhOGgP6K7MkkFLJ72aEnDQJDOX6pudrqxANcWv1SyFVjRSK7HMW9YvZ/SOfEyUSpba9oJK3UaN+2j/GjcV2tGxrgGM7/VtT+A3aDqynTcWp3377bT7NJlSWCLxLbQl+vfLbleXf3DJVvr55mnx963T54nfT5IurvpdZj82RqvKElLhx2b9olFxRtJtcXrSrHFS0gXRyClWJ8mTxu0vki99+J59fM0W++tN0+frPM+Trm6bKwtcWLVWj9ZLCTh1P0QahMYWfV5f/WZb1dUMOAZy42nZ30fXaxMworWXgxlXqmnO0IcgpW1T9skVhjv0+1S8N9YD3+waV11VycSotUSGsjBSQeSwwKIFsMsjuIoOszjIzWC6/Tbwml1c8LyVWXMYVbiS/LtxBdnWHyUPJ/8l+ZXfJ2MQDcmzqEdm/8h75v8pn9MG25KKiXULZ2Okj11S+Ir9NvSZzZIUMc7rKcLcHXfBg3VPD1VEMBoPB0BqoLhmMIhWgPlBMPc9jZP2FJgpNxShj2lXSM3EINNbwbQxEe/ZTWV2jj6ldMX6i4nMtAUUP1zQ3mPn1GTmkYOLjKhjP1EQgIrU9wawQ0eAQM0ox+APoh9EAEFGk0WsiJ6Jzi3FHLYK8Dbe2JNiWvxh/+SL6o9y065KykTfozd7fc6wdfFsKhlldZY9vBslhLw6TYz8fKess7xJao/sVri8PlBwhtxQcIOcV7CDnF+woNxf8Qh4oPkLGqt5b4Lqye3KYnDRlIzn49aEy+oMu0jkR15vDV5vSTy1fvpw2q9nRNtbXJve+htpl0LbZ8v1gvbFjH8l7Xbu1HALke+F9vkOF3HLCp2gU8fJSkRTDG+9gbScQA7I1qufSAbS3htqQn5BBVUCo1D2pT+XUysfl5qr/yraxwXLQ20fmAADtyElEQVRP8Ti5oXB/uTS+i/7dT+4oPlSGqIH/dtUMeaVyiszylsvlhbvI9fF95ezYtnJBbEf5W9Ehcl7RDnJ71ftyWuUkeTb9jdiB7iGQ9UrWvmJHBoPB0CYoLS3FaBzSUHQAiqnn+TM8r6gpU+5wMJCXj6Oe9AHCtokYQJjS+cbMa6avpdJ+Y4WRY4QCiDgE0AEZTGhs5BrFXyli15xOi5owFTVRFE0FxhvTLV6kcp8KBfXaCxQCpL5UBAUjSUmmtgIDRxhxTM+7TAWIGI2iJbAPvq5+mZ9YYuUy8LVW01ntp7Rt/y1m2SecUrile7fqsTd23F+u7rSXnNtxB+nsFsn2sSHy+8J9ZXOrv8QDRyqCVCi83tTuK9fpZ2MKNpJ13B5S2mEPubrj3nJbp0PktpJDZPuCwSUpO7iuMO4y41z9w/ZNhLbJ76fT6QbTWHDWqgwZNGhG3k9J2loOgf+pMLUXRbvI/SJ8irApct/o0Jjui3UoxILXlKlcyCciqoBEOnLQyU9qSfBQtsU5fQ1tCytu22ergrfVd8Fiub7qVXkvNVN2iQ+TPxceKBtZvcVRYz6RcZhvKn3losKdZaDTOYwKOKNga9nTWkdtfT9cJ6nSUfvWX7pbysVFu8iH6dlyUflzMsNfKh3s+OiE61zVqXmnwzMYDAbDalBQUFAUBFY060kD+LO7dYtjZDUVKNYUQwWMbQZqKKSHE5mIyXNUmMKUwZKaEs2qki3ZnzG/PGmF1GZaoUIUAoYhVfpZ3pjRNAyy6qTiloMCd0S6NgdEOjB1c3sC/R49HucAER1EBJBKN0FlAxUMuajYIJEirEc6hZlxqh1Q6dqnOra97y+LtpLL47vKcKtbaOjPl/KwQPZbyWmyqdNPBlidVWf1KDeY+SYGXxAu6xDEZTd3mNyf+ET+mn5Pl/tSoo/gjvYQubFwfxwKbtL3fl3oukShNDue503zfe9VUrUaJujbtWuCdKG8prUcAotV8BDXhE6HDieawgUvKR0GHkW802FojsJ8r7OqX7YYTDtG/ruhcfC04E0nTGyiCs4fihShGBhqELPtU3xbfn90waZdLyraOTTmezolcm7B9vpgdAgbxqip5C9G/4Z2bxnp9pYudpFsaQ/QJUFWc1rdoHpBIOPcDWULp790sgrk2qK95KKSXdyOVvyXlTGLCJ32mL9oMBgMbZby8nJVIoMeuZR0sizrrXPPPTcyqpoSRrbI46Y+EBXjmYGFej+MzNOvM6LP8mxhHQz7SKLvIqzPMgZ+iDLg9QmZv4SXt6Rhvzqgu1D0rjnBadKeYACPkX8iTa5QiVIAWD418zeCQoQ7qhyr0hL54IZmpKioaEAq8I/bIj5AzohvrSZ8tdlZbiXDVNgHEp+Gyuwb6Wky2V8Q1sxipiw3S+LihLrvB+lZstgvl+srX5f7/E/EteywtsBQq2s4MNbP6dRF3xNp1OxMmDBB71l7HhEA9ZFpu7vpenk/1XdrOQTgeZWac8zWR3YjTBU1pqhpCYgKYF/nqrRIfko7gQq8eH+ZM5iIDhxAdAQYn0w/g4PlURWUADNCrRQUFKzjW8EF+xSsFy8t2E0OckbJIKeLDLe7yQiru/agq1aZxtjHadA9KBI3qG48awOfaw+rWDaI9ZbOVpEM1VN+urO1nFS8pbZY1hjXdSmQ1JZhukryMCnUxP3FX95zfzUltEMUr8p2oLAMYeSsKR0rbJPaGkxbyJRVjJxMUiHENu+9zQaDYc2Ix+Pk1+c0Eh0EVlNGB9Skpkciel9zOdoxhYKJ7iS1830VDH9mAqBwYETN77UliIogxaG5IFWDqUGzIcSee4FZDYaprKNClMZ+KjhlzlbJd4MDvZ0UlJ+qINcOkQPM6tOsleKbG+xAT1W2UPR19g3P69oegGh5tgDfD0W3la5le/lMMpncusB21z8kvoH0DjpoA2HJd7JYfl31rNxX9XE4WEUG64dq7B9T+ZD8MfW2vOP/IFP9JaF8GSyQf/mT5dTEJLk/9an0cEpkmV8pV5a/KH9KvhMOivm6jdFWX9nJHcrrHbTdbGgq0CZBjf0VDTlr+Vz/L/E8L6eZ+1qT1nQIfKvyRfXLnKHxi4zH51Sac65NKvVeq3KoCt7uxv7WtRXSOjD8qRjMHMEUzSHqIxseDCJACLtjSjcMt5YsCJSXpFKp3To7RcNPLdhSOlmFUhg40kWKpHesoxTbce0AVm14eIBX6mOw1KqSFSpLrYq6h1f068Pi3SVm2aFzgcy3k5zNpVeskxq4fouEWTUjdACHqPC8Em7JX97jmGoqULy4r3FmPqhCBBPzJLOM6aRokwiNbKopUXlOUKKZrpO6K6RZHaxCexRVYDYYDO0Ux3EYWVrdAszNSdTN1OxuMFZpd+9WoRgcQr0B0h6yHf91dlNtALrdXOKEV5fvVSJ98yAVnMI4uYnSIKWWARacw/Q3DKow2IJDAEPakAcwCXCngkCGd/NlhMrgTikpcoJwOTd+XF8jTlb5AZbH9M6K2fqZ7Yd/eU9BqSFdAhnY0dPtebJ+L0uG6PYKM9vLd9QgHtTRittb2v3Dg3w5mCKnVz4uT1Z9If1jneWCop3kqsI9ZGLhnjLK6hUWwD6p/DE5quKhUI4uf0iurHxRBlqd5KbiX8jfOxwm15fsK+vHesu1la/KRcnn5AdZLh2kQDZ0ekvccnuq8V3T5mgmrC/TSkNRAkqxngdTQ6AeSBugoEhjYBRzw+qXYaGR5ig28onKbiqENl2q8pJKXs5/mocwHeQ/VEgNyHVqSO7BnVUY+TyGBWsrvuWvM9jt4mxhDZBU4Gnv7ofhUOnQw1h7y+/o6ZvpL5Op3mKp8tLycnqKeHXWuLGk3E+G2ySyAOluFckB8fV1Hz6jDa3ZHqwpGOXcPwhRAfwlTJWiRE0F28Qw51yh9KKo/SGzDMcDcrzKKJWmgAKqbI/QSY4pOi4co42dnstgMLQxPC/3PHXHsfKhEjvtIrNA/V6FNplicUQukOL5H5X2wDcqjdVdGwPRk5wvBk1+p3KKCmmWDK6wjCgB0mpxPEeV5OmLWrqu1powXAXH9v9lCXXCcOw3p7OlRcCY32JASsZuUiGHjy6Tg9ZbJEO7VIqjdmOngrQctM5COXLUPBnZo1y8wGIEWXqVpOXwDZfI2JHz5IzNZsqh6y2RwzYqk+JYILsMS8qho1bKXiMq5NitfDlw/ZUyqFOVxJz89whYVqD3rCUf+/PkssQLclb5k/JlaqGMKdxI7isaJ5cV7CJnFWwrvyrYTm4tPkj+WPILjHr5QfXaGSoJ1VcnFO8pVxfsJftb68l2wSA51d1S7iscK2cVbSuTkl/ISRX/kvu9T7ShqcLnUGjbNlE8LYBH/ZNcpkpHt857/bo1fyDxzxQMaUyYG57TaGq6hSqEozU1KPh4X+eE7wy5Qv0HjC8MltWhvwojCSgUaytudykJQ/8pELjIqpAFVrnMTi2X8iAZGv/ZOLpOYFnymP9F6BDAS/loYrK84H8vRRZZWD95LXmdsjz5MjlflgVVsiyT/cLyrkwIE4Thhm3ZIYBzkMJUCO0Kfx9WoThRUxEp3MyQQq4ujizOGZFETM+FoshJb9BdnCMoeIwMsT+OKTouijLlg/JvMBiaEW3TiRJqsMBeOp0OUinVnlsXopaIaMJYjton2kIcs7RZRF22B0gjpRg26Y84bZsS9GLSBTh/RE3mUlAS53BzOiiaEupJMbMEA230a9QLiISZCF5WuVOFQoNtDsxzW//dd/h8GdVVTRSvQgpdX5f5ssPglbLH8JXhiH+HAls6FBaIbeujrV/ie45qEh0KHOlUqFJkSWeVjoWqx1mBxKVcOsQTUuRUSiw5T1w7LTsOWik7DVouAfH2eUqB4+xpiTVuqV8pl5U/J3dUvS9L/Ao5LL6hXFewt2xg9fpxNgF0XHTfo9xN5NjCTbXhqNaDjyoaLWPtjSQZeKq1UijbC9fvIcVyUXwnOa1ga/ksNVcurPiP3Fn5ga7hW4HvXaL73jvzM5oN2+Zqth9a2wD4TCXXKQQJocKDSKoBEB5FXm0u3pls+N7TKhj+5CllM02FWQ0MjQOFhWgKUgDWBHKmKTLUlNP5tCWSC/yyMCeKhnCBt1KWe5XylbdA7k5+rA1hWk33WFhgpVj/JtTAvyv9odxT9ZH0tjvKQLuzFFuujK98Sf7tfUXDqO/jUqJiW5Y8nf5G3k7NkIV+uUzzl4b7SOo6L3nfo3iS82mMzNwgTBNDHUWMaBjufdIIFqi0qw7CYDC0Hr7v59SeaPsdqDRWF2pqMGCJDCR9KoKpmomYyp52rj1AsTtSIzlmHB4YsdFg1ZpAH0IkBbo5Bk0uYcbMyMVgWT7DfUwaH/3mmSpEOtRmf3D/oOeTDoFzqTGzTbQ64cOq/xSolKfj8vXCYnnx22JZWB6TwNfDVeOd6PKYG0hBLJBY6A/IjPLrcsxLx7FkxvIS+Xx+kXw535W0NgGVaVdWVFoyc6kjT37ZSeavsCWNtubXlkiaHxS67k6qg94+3O3e57jCzaS/0ymMdB3qdJez1IjvrLc2xn02UQHs/d31pYddHOq7B9kj9TCZU+DnR4p+6waO/DK2pWwZHxg6CcYWbCTXluzLrFsjPCv4e0vNONBeaG2HAJBr1hCfqhAui5c5G6YlaexsA3hgaXQZfatZhIXIAJwChsZBRVimINLmbI2ho6CAYz7mTTYrMdv+drq31HszmC6FVkw+9+fLoqBCGz5P/lL1rpxb+bT2pl/I27GZco/3iZxR+aQ8nfpaJhbsKQ+VHCkPh3K0HBgfKROqXpGzq56SPyfellsT78hFiefk0srnZK6/UlK+J+/4M8IKre95P8gXVfM817bMDBq5Q1GkX6uQWnQ9CxQUt3xoTw0Gg2FNQU9qLPurUEQYfS2Cei44Tv8bvmt/UCGfSDTC+ilku6YQHcBAFYZwrjnH1BVo7eiQhsC4b8zIPykR1EYgXa7NUG2yWrKoKiYrkzFZVBmXt36Iy9yyuMyviMnyKls8NfDLEvq5vk6kKbFX7SRIpW1ZsNKVJZUF8uHcDvLGD8XyxlQndAgsqYzJzBWufL6gQN6bXSJzdL3ZZbFwm3mqdPRLBd6tQ91uQ28o3l9uKNhPDottGBr1+8TXlQ3sPqs4AyJYp3/QUTpIPDQoCoNYDVfAT5D+2tvqILu7w6XIcmVnd6ic5m4p1xTvLV3togGe+JfrakQvG3IgH+4lcvbrM8LpYE5UIZqgJuSq0WjU7LwI5+UzQrtqQhVwpj+h4F12pW4iByjWkq8Ot3yFewhnTVM+dORIR7Ui1hrslP9qmZ/44u7Ex/J88J0a+1+F86x2tgolGaTl8eRk+XXZv+WXyx+T8yuekcVBudxQuJ8c524q61o9ZKjVLQzBuszdRcYX7i5vp2fIlVUvyhUqd1d+JOVBSvaMjZBjCzaV773F8jfvA7kh+ZYkgvTnjhOnkr0hN7jnSVmicraJqjAYDG0BKuOjLxHNVJ8wQo2jk/z0XB0DFAzcRuUJlajmEroWI+hECFAQj4hOiggzS0trRzM0B4S7Z9ebIkUCIzjXWleca2opAfooUzsyUl4fVOIn9D6f2UiFGacaO5UiOuUNKs09xWOTE3dEXBWKBiLFMU86FjlSWFBdEoTZAvxAV8AToFBDgFeWLvJ9T7YbsFIOG7lCDt2oSuJhNIGejLgvJXEvfN+tU1FYtLDA+Wka6nzCde0DHbE3PFp1za2tAWIFlvS1OkrcdmUzR5uhOmpiRfAgsAZCqmt92LrtoXZXKbJj4uh/1N/aw1lHjiocTW2sXQscp63PoNVi5INDAGdAzZH/CLzKeBazPc41IcQ8qv5NHhW5SIRw7alCPvpVKrmEU1EcIkpHMOQOOW5N3WCjXIytfrn2kNBnIR5Y176VnCa/LHtM4to73FsyVm4rOSQswELYf9JPy+JUeTjV4MSiPWWYnqryMJnAVw2rugghxQj3ddaVXxZuJfiPaTC72EVyVdFe8teig+XGov2ltGAPGV/+knyYnOUVBtYNVVVVTZlrbzAYDIb8glFXnPcMljDAUpd8rjJXhVHqXKGeCgYcRQQjGJjBECSl6i4Vov6YKaVIJR/tmDWF9Nfp1S9DOB+M8uc63RhT8n1U/TIEhwKDYUQg1AUOhOx95iM4NigiuDqgC/J90knzHox6bF3btqV7iS8dC33SecRxXHEtagmocasr4QeonkaQ+IAg/B6PhB2kxfM8/cusBGkpVuMfYo4lJXFL4vqXtQMvKYUxHAVsLO8eJVf8YK8+bkfZzR0WPuiM+luWTRSsdHOKw/d1QSrrVGuJrNTmo9JKyev+9FAXrgu2RM0szqQXVPsvbV1I2kHvWKe46sbjwoWGBskHhwCdBl7pmm4gRut/qfJd+K5u+D5e2MNVmKLlPBW81DgR8NgSCbC7CiFdeFJpcKsrqv0cisPke8Oaj1BZPZfCN42Fyu1r3dRqVb7/TDrwPi33U3KAM0p2tofK7vZw+UPhvnJ58e7SwS4IG8Dh8e6ykfQJHQA1IauMTmlTu590sgulu10s1xXvIye4m6pmEpOUNprr2z1l04J+NKDLy32faR8Na0Z2D1fzdfZ7g8FgaC2ImmT0/zcNCAVModpWqRs0cKrCM3CDrsb6RABQAZ8ITCJAcQZQo4b+/CIVDN82X0m+FihEzXFGMPUZDhhmBYgoU8FxQB0aai1wLiiszV/qWtUsvEhdAirwU0y2Zj9CFEG2AyYf2U6FiM81YTOVNjHKG14gfQI6MHqv1lXGPpWieKAGvS+Frhc+IDHHV0mLrZZraODrsuragJ4U2knxVP8rT4qsSOhC/bAwVi1MVYhuF9fvdi7wpVifogYG21sD/XVBz42cPjLI6qJHpCdBD6MySIYzYc1Nr5CaBbKzwbB/PTVVKETo+b48k/hK5gYr6/3OMl23wkvKIimnpKDo/mVA0FmGSzdqEnTPrGZogHxwCMCTKjSIEYSXMd1WduPaEIRq1TVjAdvGaUA+EnluTI1XE75LGLChcVA0qDny/Qer9Kl+uVaxMvCDJ2NiB+RQMdpPZdV44MgZ7tZyfsGOYYPXzS0OPc/19QUxy1Gty5YTi7aQg91RYc5WtWc20MbVkiFOdxpLHGQ41Qw/EbWLNU9v2GUrmW6+TrKVXVzb0dRhDX3PYDAYmhPasGiquvog3D8XaNMY8V9XZQ8VojTfVCGv/T4V9kWqAkUFSUt7UKU9U1fqHZGwt6hQWA8DmSn3KMK8l8ovVDh3VN+vLT4ap8BZKuiw2eCAIaIjn2EwjvtjTcCRxDTgbQJmGXDV0EeYOUBt2jA6IGb74TI+L1CTucj1dJmnOpglPt4A1TaIAi100/LB3C7yxHfd5d9fFkma7+t3SRWgqL2v6/GeKQedxsTwtDBFgRvqrUCh7GmyNBzBfzU9Raqs9CoGPg0TRQT/F8yTB5Kf6jc8cSxbPk7PljtS74dRFeiz2bj6LVIK3vFnSlWQlun+sjBalm15es4zA2a8NeRAvjgEMMaj3CkKBZ6mku0gaEoocFNbagAOBaOw/xwMfebzZP7bmrKxCrlhOASaAwo+En1A/mHNfY9WoThND5V2h2/b76rhXkajGbVk1ZligRwX30z2iI+QyVXzZJnesoRX1QZLmYpwgNtFTohtFnqRfwrT0kY08OQLbx5OBUYralNC1jZoC/dVoTBUNF0NBWneViGlifMUzX6B4kY6E8sjIT+W+xKiz/kuzk5GiBgtY6SMytSMoBkMBkNrUFuEZE2Smb8NgcbPqDeDLQziXKxCwVWmhB6hgkPgMhV0PObUb+/UTL0jx/8EFVIlKLyMw4BoVPpcdE6mqqXvaCgSlvPHuf27SqSn0u80tqh2S7O6qQI1aWz9gVbEkqTnytJEXLqXBPKLdVeK59tSlozpckeNYr2YlbYsLrelX4eUbDewXHYYsCJ0GMxbGZNlVYUytEtStu+/UrYbVBUawhVplselc2Eg+41YLpWp6oKFyTQaYN7Zu7g3ElP0Nl8g5aERX6bNyWfpueFA1EvJKXJ/+tNQGy3UT0lrLdC/rPdO8IP8uuppWexXylC3Wyg97RK5u+ojuTH5lsyRlVJouaHjgDSBhD5G96Q+lv8k9THSnf7gLwt1W7Y1LVgi3wSLxLEsM4V8juSLQwBwCFBwhtD+5g7dr60AXi6d5NoEDTkzQLyiQkoHxW2yhWVEcqzpVIN1gUMAjzrz1dbcN0LHSvEjnEf5dB+vMY7jTUlIet4X/oJwasGouccpUBTEZEx8Q1kZJORebQjxoNL4VXcLzNxqSVyXzNcm+N7UJ7KPu650D8jZ+snXxfo/WCtkSiJsLPNdoWgpUNgY0WIEJ1I+cIZtq0KxLEIWo3YDJxihkCyPBOdVlCvKaBmf810cZzjWUJxxGDBN4W9V2mPIrMFgyF/oShitJb2Swsr1CSO7EHmR64Jtsg5T3+H8ROifCZenrlM0In66ClP1tXdq6pHUayDcvykGuBarkD7wFxWcCTiv86GoLYM01OuqKUwf2FRTSNN3Uleq5j6YxSKv0gnQtKYsicvsFfFw5L97SUqSviU/LHdl2tLqYFre21Yg63ZPyug+VTKwY2U44k+tgMCxpXeHtAzorNIlCKciXJmwZEUV5nQgXQp8Sen3ZyyLyawVbK+hR7TFSbqW9f43qYXykT9bCtSAn+IvkW/T6Ju2lAdJub7idbk0+Zw8738n/7Pmy4v+93Jl4iU5q+JJ2dDpI3d3GCsPFh8hD6jcX3KknFe0kzyQ+kyOq3hUfpd8Qx7wP5V/eB/K/1U9LddWviYr/KpwwOuj9CxZwqOh5+yZ9DeyIl2ZjsUKSM8x5EA+GVIfqJyh0hRzuTZEbQ4BUy38J9ZRIYeQvECmAaRzJ3y/Nskl/HB1QNEg94d5aWvuk9/DcjobRmOZppD12wXJpEzRvuLVV1NT5At/fug9jSDjbF3pId1Ur7uz6gO5M/1haPwTGkUqQaW++iCYKb9JPCffpBfKulb3n3UXOAyIPLgj8Z5U+KkfLMthlGFth3YQ5YL7jZxMCpIylSZhik0lbI/7FEWOWifZeaUGg8HQ3GBQomcRpo6uVZfgZMehubo6EQ7SkSpMhUc9Ahz79RWGbk/UjKxAP2rKtp4pb4lcG6/CYE1rQoTmzSo4gEgFqSl/UyHCsyngnqIGWM19oKcSVUwaMEUzW5XQO6YK1/uzi2VJlSvFcdwD1A/w5LvFrvxvXrVDwMF8VUO5LOVKZUoftMASNaKlQ6ElFgXyHFc/d1Srq44BLXJ9KS6ojhMlxYBUhC8XFcpXKkQQ5Bv6259OiLfk0eTn8l2wWJ5JfS2L/YrwBJEKsDyoknuqPpYzK56UE8oeldMrJsndyY/kmIJN5Q8F+8ou1hAZLF31wekkG1m95OzY1nJb0SGhonZ95etyfsWzckn5c/J44gupDFIy3Okue8VHSIkdlwdS/5NJ3pcyST9zLfs/VVW6I0NO5JNDgDxmvWOaHR6f2ozYXEPk1gbwxLaVqToYeT1fpTkKG7YWvuPE/jDVWzJ1QtXL8pUs/DGkCiHEir8L/XKZUPGSHFXxkPyq6mm5sOo/ckrVJDmh/F/ybNXX+h1H4io/fc8JO4+/pt6VpxJf8ST8NZVKUVF6bYd2MArjZ4SLqBTCOMmFbSpheyg0jJJRUyB7ylODwWBobihYR0QfI/bkrdclfE4xZka7V0dHpE4T7RzbwuHMiPbaQk0nCromgxhNSZR+0dq1f6hr8CsVjo+aEzWFfq6pzFXuQ7ZX2z5wTDAbwzUqeRF5V+AG8ukcWx76rEge+7KLPPV1F5mzIiaFativTDry4vRu8tQ3neSRyZ3lyW86ywvTussPK1x58ftCeeH7jvLw5K7ywpRiefm7mFSkLHnh25hM+qKDvDqtkzz7XUd5eWqJbkd1OifvogNC0un0O25g/eXN5DQ5ovwBeViN9JOKtpBri/eRYws3C4tdQ7mflHneSlnuV8m4go3lrNg24gRWmApAxStcIGEdrSAt21gD5LzCHcNpuH0KKej/TDV4StFWcnfxGLm96BC5tehgecH7Vi6oeJZCg8ttJ/ZndhPuzNAg+eQQaCk45tqKnJg86mpoYHeoftlm6K9CxEC7IZlMfqcN6llvJ2d8d1rFJLkt9Z58KnPlC5kvT3pfycKgXG9kSzrSOOr6c4IVMjtYHoZjdbWKpLM2uHhh/+19LZ8Gc+WrYIE8638tZ1f9W/5U+Xay0k/8OZ32/6hfzc8epfX4KbeieageMjAYDIaWhXaHUXvqKNUnRBKQ57467RSpfkxBSIQAMOUgUVEtQT60q7U5BIhobG8wEIMRnk+gtzK7RavDwEtV2gprBSyvcmRFwg7D/FlOGsHKlC6r4jNbVupnZanqz3nNussqHSnjdVV1EcEwZUDf8/ky3V5Z0s5MWZi3BLbn3eYH/jffeYtlM6eflMZ2l5OdzeX6gn3klpIDZQsXtZ0ii5b0sIvl2Nim4gRMzFj7Y0xR7G3tgTLE6arnxJdiKy7nF+4ol8d2lRFWdykIHBlp9ZS93RE4A9ju64lEgtnqDDlS6/1UWlpaaNvOPNu2Owf1zGnhOI54XvpJz/PGTJgwoa2E3BOzQ3EvpoPJhjyvY6pfrtVwfqiAS5X/tuAk4R7GyCL/u93lw8disQ3TfupS13LG9bSLHWYOWOhXSKAN4riiTeRwd2PpZ3WsLs6in1FQhQIu3/qL5M7kh/JGcpr0sjsQGyBLVS8r95IfOIF14+BhwyZ9//33ZnaBanASUsGZ4k93qBCOyehYU/a33KNbqzCnNK8Jyf1apUnQ9nd3/bnPaJtdUF+bHY/HJZlMXKlclVlkWHtAgSe0loiV3VRMmlyeM378VUfbttxjWZZT33Ot+L4vJ4wffwX9YFPA6D7TE9JOEYGHUUsqQQT3D6kAVMfPLtp1sEo0ZSHzfz9d/XIVGN3lM3SxaH0gxYD0KraTq/7BtkiFYDSQMPXWhPoxzI6VPdh2qkpr/66mhuOjeCSDa83tRM8Ffg+OLNIIcHq1GMeedMpTbsw9IJ3Oj+ZUdQDxfG9qIpnc9dH77muu4uy5YBU4zl1pKzj+rKJtQ8Od1FbcGESuTg+WykWJ/8jLySkyxO4qT5QcK72tDnoz1d7O8T2iBo6vfFReS02VS4p3kbPcbcLl0XcoOPiv9BdyWtnjvP5NVTr9+/CDZmLixIlH6C+7W9vnOvUuZgPTxrlSJNhbbWv63rxlbXQIMAL+kAo5w9kwJ+x5KqQOcCzM8YpEr+mc+KzeXtlgaAYKCmKxIwPfO1dbl9HUEehhlcgbnU6T7kFRGF4F0Y1Jz4j39Jb0OzK+4iUJn+FAplqWfUusoOD+8vLyBdVrGrIglJaipsSyTVXhuc9uHzm90SlmOZL9vrbPs0FpYvSim8oTKjjdmqyQqXEIGHLAOATaGG3MIUCbh4HPbAPMLMD36zLqm9IhQJf3iAqzHXCP13uiVgMGSSgYSzg6+iPCMgSDGCESgGMiZ/5alez2n4KKt1e/NLQ3jEOgbtSQPCqt7dcZRdu4l8V2DQ36CJwC7wez5JTyx/RhseSpDsdJf+lUr0OA6QvHVj6gD5or/yg6TDrrq+yIAgoYPpL+XM4se8IvcAv2SiQSL2c+ahbam0Mg24u5tsAx03DXhI6N3GFuoFdVovl0qaTPDAh4HpnyhTBrOjqqhVPcZTMVg6E5SSRSqbvtWPxAbV4u1oZx2nJtGu9OfyzlViqsD0Bjyb9EAhAp8GLwndxZ9SEFbhbbgXVNgePun0ynbzLOgDrhGafoH9M/UY9imAqzDCAU1qTQ5voZYZaBaFn0mpGhmp9H30eYtQMFEoUdBdvMamIwGNoKNbVdNHuWZRvtvKfAHGkCN6jUZ9DzGevXHF1endFmvoN+xkwxTZ2vDzhH0AvRBwlBppgfuiK6IQNJzKZA//G4ynUqNZ3BNd8b2hFBOMueoTZ81/1QDfwVi/zynzkDgNoAW9oDZGx8Y1ngl8nb/g/hCH9dUDvr22CRzPKWy6GxUdLNKv6ZMwBwJvwQLOOBq1IDfW5msSFH1kaHAN7d2ooKspwqpZHyjoJPHhzF9ajKS0QB0/FgNODFZj5xRtmofmowNDtVVVUz1ai/Pm47+6UD7+9/rHgrfUnV8+GULVODJWENga+DhfLn1LthFdZp6cXv2YEcnvC8y8uSySYLT2+noKAS1oljkNkragrTCn6oAmeqRMtwCEbrMPc2nK0SLcsWpiEkfJQIBIPBYGgLoHUzCt41S6gVgPZOxFP2coxjKs/XXL+mUAgOnatj1jKEGaB+ruXnBkY601XjbG1qAw0nA+08zt4RKuiIOI1Jgibqi2lq0SnrsmbWRj17LcLKy4Lk8YKC1XGuNSnJZHKWFcjkyd58WSjl4YBVBJGudmDJXrER0tUukr9VvS9fqf5K+mvNB5hoguVSJf9IfSgFtiubuwOqI1+zYEBsSVApLya/5/V0N5mkDoqhEayNDRXRAXRWTcWKzF+DoUXAuN8o7Z2Z9NK/fKDq0ymnVzwhx1Y8IkdXPCzH6d9rKl5ZPjOx9E/xWOG4hOc1a8hUO2SmCnNqZwszMXymQnVnIEc0WvZJ5jVT20S5iyxnWc3tfKFiIgMMBkNbgqKAh6owY8B7mb/MHIBxzJRv76qwHKEdpE3EORotqymsz2g76QhXq2Rvl7RNUjQby1IVqsyTMkBue1OCjrcm8eAU4DO0U2xbniRfh9DwfBBSBqzAKpPKynywTSpc27r7m/RC75/pT0V/YGi4R1BTgIKA1BD4PDVPLqh4RhuG6eLqI4MTIBTLkW9kkVyUeF4eqfxchlndZKiun86KONAjDyMInva+kq/SC8S17WcrREw0bCNZWyME8Eo3FS0xVaLB8DM+0rY05ft3x9z4npXp5BHT00tu/Ca96NaZqWXnieXt5AVyblVVVavmj7VDovaS0P+a4GRkdAtq+9xgMBjaEgzBYQhj0OLQJF0SoXgfxvcZKn9Q+ZMKUQEIr7Pf1yZ8znaYso4CrmyP5fy9RKWhdIO6IIyf34VDgBoG/VSaguxZEnBWMI0ZzmFGIBepLFRhdgZClHEo4/ilyCFOj/+otOXoPNLifqtC9AZOIBxApEaQNttdBYh8e1SFwQdSRm5UIWqiqeE+ZKpDInmPUNldBYjWJVKlVYgFwdOe500KAn9e4PtzW1J83We2sCydTn8WBHLD/fffvzLzE1uVRMp/zPf9/9xZ+YHcnfpY0pYf1gDALYBgyBM5YOmbd9Mz5dTySXJM1SNyQ/qtcHatM5JPyjFlD8ukxOTqqILQqfCTWwGnAe+e9r6Wv1a9K4lAj99ySO9u9QiJtsZPrpos2nlRQRoqGrY9M69R8tfEMXKgCmFybQkacMLdmHOd87CpCuFuPECTVVjOaxpgRgYolENHyP3CeowCtNQxD1TZR4UcQTonfjedEnnaG6jQORkMLQFhqbuqkEL0IguywCHAsu1VKLhFHZIWwxQVNOSAKSrYxmjFooIHqNykcpgKxQTRkSiO1xbYVwVHBbrKv1S+VMGhQX2Y1YnQop4M5wPHQOQEIBqM54eLgq7EXwRHBusxgw86E6/zMqQ8R/ZWoa9gBi50MIx9ziez8SCk2XVSoWYOjhzaFmbsIs2C80NqCfriQSqci8dUcC70VNlIhTS8b1XQQUmroyYDxSFx5pCWgVHL+R6tgl7KzBUfqfCbiPZle6Uq1PSibSPlDx2RwuGkcZD2iw75hkqz5ZQfffTRneyioj76ENZqUzUnUUG0aMoo1/OW33PPPfMyb/OCklhswyrfu7eDHd9034L15KjYaNnS7h8a8xjyF5Q/G4b78wh5tHN6Fguq3QRhJABCegEOgX5uJ7mx+Beyhz08XP65zJcHE5/KU8mvZIlXOTVu2YdXptNRemezYmYZyKKNOgSABokGhwaDcxAJnR5/o/w3HAY0bHhCs50H0XoIHmnCg9sSeOcpwEPHiScNw5qQPY5zSxUafwx+jpO6CTTmGDq0OW+rPKVCZWA6QtaJQvzoGOj8ok6XkVI+Y+SURj6CSu44G/C0Q7Qe1yOKuIi+gzeYiux/VaF+AxWIqefAtJFME7efShQaRSVgfiP3Yvb1RKLf2JaInDSIofUxDgFDW8Y4BNoYregQoHYSs67QH6MLYQxSLLCtgDGJjoBByxTKGPAXqVAI0JA79HUY3Oha6Hw4WNBHGJ2nqHa24YUjgJkjuFdYl/NOegi6FwY/hjrRIeh9J6ugt/HZ71SYmYHIXYp5Y/jzHgN+YxV0U2o43KPCfokkIVIApwIRCbwmYgEj+BwV9MvnVYgYwYHBb0R/5LcYWolOBQXDq7z0lcnAG9vb7VBE6D8j+9P8pTLfXyndnBLZyR0q+8TWlf5BR/2E/6q9bBVWSl73psl/U9Nlcnqe9LY7ykAbXxMhOcvlh/SyREzsFx2xf1uVTpN61CKYWQbaB+SbRWFdUa4bjQXG7n9VaEgIgcL7ieL8fyo0iMepYCwfpYKRSthSW3MGAF5sJLr+TP1zuArTBZFSsaEK0PDjMGAKIG5kvLeMGPCac0MDTSdAcTXCyt5SodouRhHGPQ09HQCNPB57pi7aWYVp1zjHeHtxBhA2SMONQUXoIK+p5nusCo07CgmdCZ0T36eDOkUF5wWdPO0G4YuErNEZ0YlQFPI2FeZ9Z8ofnBXNDZ0W98qFKuRCbqKyJtBpNmfRSubF53deoML5A/ZH1Eg2KFeEd0bhelwzImMo4ESBTe6b6tbZYDAYDG2daFT3lypECdIvtyVIl8OopC9DcIYZg3D1iAZV0BlJlUAHIzUi2xnA5+iTkaAjoBuiIxBVQRTANBUiOxnsQe9Gp2AQCksKvXFK5j3OdQaWGGwjQuBWFRwRXEe+i/5OJCvfYepLavYw7SQ6+acqGP9MhYlOwnro7ubatzIrEokpybR3crE4Y5ekK959N/2DvJ2eIfP9MulkF8r1xfvInwp+IYc4o2QrZ6Bs6fSXzVW2dAbIzvZQuTK2q/yx5BfSy+kgs/zl4XeRWcnlk4oD57BU2h/bks6A9sja6hAwVDfCgIcWTzqj/hjPhGDxNxtG86NOAYiuwJjH606jTEgdo/M4ADC8MTJpjDHg6UR+r0KHjMFMI08EAQ04BjOOA6IV8PbiVcYwJTIAJwIdBqFiOCvYDg87HQkjF/xeOgKcEvurED2A4U94GQ4FOh6cN6zTUukNOIrotHA0kWbB7+C84AjhGOhI6SiBEZixKhw34MTAEYMSRuViwKvOekx7hFEewXlk3ny2DXzGOWTUj/NOSgiRE1RF5hwTVcY15DUOlggMeX4nHTWOFUJCWYfvRnDNudZsg9+CI4ZrfKUKjhoKSJH3yToGg8FgaPsQPfKNCuHZtPHkyLdF0G++V8FQNAWgGw96IroDfxF0GwYQGPRB16lJpCPyN7pnMMjRGZgFAv2Hz4gSYMCJ+4z8f/RAIgLQXdArcARw7dgnr/kOToLIZiG+nHXRcdCD0JFICSGiBcEJwfd5Hem6htYnXeF5z8Q8/5B44Pw+Lu5sqgn4QSCxwAlnGEgGniT0tkioyp9U4XVShYs4Ob1Ayvyk3kSOKqTutyq/8f3gKLapH5uCzWuIcQgYaOyJimAEgEabRrmhYnQ8mzToGOOMyOPZ7avCdDw03jTuRBpExjnGOw003yHiAg8vUQc05ITFsxxHBCP8rEcEATlfeIP5fVHDPlsFzy85bCgrdDh4nokUoMPgfsa4jcICeU0kA06LllAGcFrQ4XEuOHY6MF4T4kao2wQVctzoTC9W4RwQOcF3qLbMiAajMXjEcSLQWeIgwHFAFAfpK3Su5MtRV4GcPTpTQvcoosR5oJMkbJTv4Eyh4A7r0nGyf65NBOeVc0yoHo0pzgLugcjREEE+3gwV9kWnzvXn2HBcsF1C9Yi4ae9wr0Kk9BgMBoPB0F6h9gKRlvTx1N5CP6RIIroEOkAEOgE6Cg4kDH0GfKJpeNF1cMoQYYpuR0Quuh4DSuhn7AO9jn6V6EoGfkhtIgqB0X6KNqKjokfxW1jOoBXbZF/8LgZCGJBC52NQg23iBCLStylAt2W6YSJASRsEdB90rgh+A9MKU9QSYUCK+gWk3fKedAYGqiLQsxgoi6JA0dMY6AGcIkTn8D10OWD9aFtMbUxKBno20ZrRIBJRnwwuMUjH74xsPFKe2Re/nwE7BoOi8gMtjirz8xKe95vAtveyA7m6wk/O+03Fs3KX97HYehdQWwCjH4lmG7jP+1SurnpFyoLEAl3lgsBx9q5KpxlsNI6AJsI4BNZOMGyixoC/NPI00DgFGJUn764mGK00PoCRzmsMSiB1gtFtcr9wJmA4sj7CPUYIGMYmhiej2HQMOABo/ChGw/YQ1kH4Hn/ZB8v5jWyH1xjFjKpj2GI0Y3DTQeAwoDMiNIzpRuhc6Cxa0nhjf6QqcA5JL8HIx2lBKgTHy+d0LHi36Qwj5wbHxznCy0lDjZFOow4Y9yyjwyUCAU84ThOKKTLtE+eD80oHSh4d2+ZzvPgY8nSuRFDQkTBdHvuNwIFBIR86FJwQdL50RDUdAtRlwMGBIkAhIM49v4d9Lc5IdkfXXiGMFiXEjDQZDAaDob2D/oKhz0APugg6C2CQE8WZDQMx6BiAQwC9DBgQYiCIGReow0PECem5RIJisONsIL0AQxUdaJYKehx65N0q6BekmKJH/VOFgSF0EdIRcBQQMUrKKsvRYdkO+8A5gK65pqBnUmAT3QddDccDAzzUssJoj6DoNU4Djpt9cxzU52Kgh0EvojEZxEFnBYx49Db0RJYxOMR5Qr/lL3obuhdpmTga0LFxrqB/4ERAX8P5wffZD6DnoY8z8ETkJno04DxgcA7jGR0GnR8drlVJJpNfVnreFbZnHbnQK/t0fOWLckpikjzgfSYvpr+Xl1We9b6RC5LPSWnFCzLfW/l1LLCOq0qnb0gkEgxOGZoQ4xBYO6ExpiHGOKQoC55UoJEn5x+jMBsMfxrqN8N31Z0CDTgNNWDs0jBjWNIQ0/DTkPGXhpBGiFH6qSp8TmFAGkMaR0b4aej5DKOTTocOgkaLxp+GH8OWzoN90NCSK8Zf8sMwlqldQLQCrxlh57gIH2OfOApaCjoL0hMIpSNVgTQB0iv4i9HO5zg7MLjpODk2fi9eZBpnQv8xrPmcRh/HDQ4GOgucBERF4FQgz46GHmOf4+NcR8eJA4TXkSOE60RHQgFJOna+H4ETAg89vwHvO9thn9ntAk4YIhIw/onawFHBcbAenTRpHnjwSW9o7xCFgdede9hgMBgMBkPTgy6HwZ8PMIiFPsUIP4Mu6FSM2qMH1TSq0aGigSh0VHRf9Fq+w+g8eiBRnIBuhd6LHka0KJ8RiYlxj/MAZwPRD3wPHQ2dGWfDnSo4CXhPRAD7jGCQByL9L/obDeBEBbdxVmRHeLQqCfFec9z4oZVe6rfPVH69+MLyZ+XUysdVJskZFU/IvVUfLajyUzfYtntghedRMNLQDBiHwNoJhj9GHsY6XkO8uYDRTcgWhng2NCYUbyFHHzDWI08oEAJG44WXFq8lRQL5DC8njSH7YdQcIxjjntesg9cVz/N1KhhZNFI0ujSKjPZTPJBRWTydGPnkr5HDTiOJEwBvKF5VDGtmTmBUnHAqwtIYeSdcPntEvLmhwCShapxHQuow/jGc8VwTXkbleYryIHiTafRxmuCtxemC8U8tBDztOBQQvNN4hXGa4JThOHHIkM/Pd3AccK6IigD+EqoXNfY4V3Cc4CDB+ZIN2+daZsO5jBxEQAfCvinwiMcaDzyjBjhnCHHjOhIq11ShefkM9zH3aHYHXBumXTUYDIb2AVF4RNLRz+FYZ+CDVD4K7GZDH89n9JNRbSDAWR5F/GFEMmAQGYWM8LJNts0+2C5RgNRfopAytYGi/TGQgk4BRAcySs322gqMqKO/oHsyYo1zHX0PPZBjZpAD/Y4wcI4VAzkfYDAGPRJdCNDXopH3bIcAnzN4E82AxTWPPmd9dLIoTRPQDdHJ0Oc4bvQ2dEOuKY4EXgP7w4hHr+Avn0eDQFG0ZuQIiAZ8WJb923hNxC1FwXG2kLaaVyQSiWmeF1zm2u6egRUcng7SZySD1Nkp8Y5wLHevlBdckEwm0WMNzYRRXA1NSfboc0NEjSuQ30SnmEsHwD6yv5v9mkYxuxFsaYhuIAQMCHnDuCe3HmcJkRc4KPAU4zTAKUKBRQxqPLc8ixjVOGQIAaNDYPSe7+IYoYgfEN1B/hidJg4X0gNwwuCUAZwu1BTA0ULHQ+eEosJsETVhGc6TbAi/w0mUDekJFB3ktzGtEA4PnDT8JlINcMxE0SNrM3j8AeXOYDAYDG0fjFP6ZAw8Bi8Y0SXdkf47SqPE6KcfxognXJuIOz5jFJd+ndx34D0RlfS9GHNsA50hCgdnxqYIIgfp54kyRDfCmN5OBeiPGRjBidAWwJDtocJgD44MDFMcIzhE0JEIiaeYMSPhpK+ix0Wj260NsymgQ+2gwgANBjW/GV0024biejMoxL2BA4doUYx+BAOeQRyiOxmsAr6Lk4Dtcx4YZEGfZdCBe4NIWP4SKYFTgAEJtsU6RAYQUUqUKINCfJ/7kpTUKB2A7Uf6MecSnRJ9knOMbpmXpFKpT1Ip/5FE2r9N5VZ9/bAuY/DK0Mzki0OA3xEp0/XRmN9bc92ajQufR5INvyOX32Kon8Y05jS2dHZ4jdsyNL6RpxaiUXr+0mjTSEd1F+ggMOaBZUQ6EJJPox/B9hC809mODr5LukbkgGGdbM8w++MvwnVAOWGUvyY1fy+wLPqN2eBgQCKi30C6AA6NtR3OB50z0RpEZRgMBkNrwswvhNdiPDBijWP3NBXCkxmZpW84QIWoLxzWOJoxPIluIyKQ8GhS8eifSWPDCGU9nMDUs4n0JEYs+S59OIZGNCsOoc30axjR5DVjEOEQJ6caYxYHM7MKUW8HqCfEPvkuBiL7YX841qMRWX4zBg3phhjZjKzyO0i1Y7vkd7OcMG+OmahFIhvZHroehijGOOuxn1zge4zMI/TPpMphxA1XiRwCTMnLaC9OARz4RDPSlzK6T4Qe38PgpU+mzwSOg+gDQss5hxh7ONspusyoMSPEHBt/qc2EHsA6RBLiLCDaMntGoHyG4yMqkuNFX2CwgvPDeULvQX/hs6jmEvnh+aKHY+TzHPDsEN3Ab+Pe5rri5MCpwzMTzY7Ae4RnjOvJqDaDQdwjDLhEEZisS2QsEaE8Fwzq4CwgjYDnhghMtsN2eYbYDjoX9zQDPTy3OBEYwOEZZx0ic3E44XhBJ+F3MejEM4xuQn0FtkkkLQ4Eg+FHahrDLQXTpnGTMjLMjczIKmHseErprGr+rpEq3Oysw42cneOOxxWDB29jBI0k+dJ4aoHp3nhPKBf7pONgWwjh8oT3EP5Fx0EjyzK2yX4j6FwIbcITZ6gdOis6XArB0PDRGdKoowwwikxHTUdMw08HwbUkPQGPK7TW/dja0BniFcez25SghHB+GaHAO2xoPriGdPq0Q1G0hsFgMLQWjDoTer6TSlQEjZFslqN3YaATZYbTgL6ZZYRxUzmd4m/R6DTGByOLjJCiFxFVRj0VwtkBwxjj/jUVRkUJZ8e4R1dCF8C4iZazLnoWBhAOC9bDMKbvZ3usg76GToARdocKRY4ZLQWMGAwtUtvQGzF0GHXld2Fs45Qgio5jRhdh1hycD9HIKEYddZNwLGCg5TpwwbYxYBkhRhflHKEPYvABxi4ju4Dzn2J2OFc4DtLycBJTdZ7oMYy1KD0SAw5jn9/BOSCVgOuEQwNwQjDazHnkuNATOB/05zgN0LHQp/IdjoPrSpokx45eGOW0A6+JquR6oZcT+RCFzLc2/EbuIaI6iYrkvmEwh2KJTNXMZ9ynODZ4jyOLZdgRGOGkW+LYQt/lnomOmVRS7iUcBNyXHD/PCueCSMyTVdCXcZhxv3PfsIx7HQcc20Lv4F7DsYYzjd/IfcF9gl3DujjpSDfl/sORhtOK2k84DFoK7ntstdaE30D7k+szv9bRWgYYBjsdCOEtdDJ0HOSK04DyMGVP5cEFpGPAiUA4NFNn0FFF3i2MfB4OwqQxMoGOhYcIoSHCm03DTKdI44lXmVxrRvTI2+FBoyNiHR4mvL/8Lh7+6BzxIFLcA6Ufw9ewKnhLKbZCeA+NHg0UjQDnlQYPQ4lrQsNEZ43XHmWETgCPMZ2uwdBWwQHD6E7NqAuDwWBoDTBIMLoxkBmJJu+Y9okoMowuRmQx5BmZpFAZI5boTBil6FSsh56Eo+BNFUYpqYXD3yi8HYMW4wijm0EY+n++R7gzAwHoTTgfaB8x3jGoMGDYLrod+8OgxlkRzZ6DPohuxigs60U59xjCFAvm96FHcHzkbTOgw29gvxjpjJyiT6BTMpjDQBDbIPqN+kN8D90yFx2YdYgE4HdipKJ/os8wEhtB1ADh/PwO9EwGnUiD5Lehc/J9isUhbI9RcM4JuiYGSjQazsAV6Xg4aKK880tVMP7Qa6l0z8gxOigOHIwcznG+GzmMhqP7YZCi+xOlgZMDRxH3D3o19x7RIBjP3EsYx/kEfTvPS6SnouNiR2DYI9ybRHFE71mXdfge76Mi3BEY83yH7UV/s410nlUGiSIHAuCIwKHCNrPh/GK7cL8Azzj1u6LfwrPHOrzm+/w29p8N9hMOCKIf0N0Z1MMR1xT3Fs8r93VLgO1GG8G9FhVg5NiwN7FPsiNPeI6wT7A7eeZ4doG2hcFhnmMGqknbaPcRFa3lEOBGjG5cLgiGImEwNAQ0utnFWrhYNOJcSAx0GhUeLBpLLjLeN25ejMoovyraflS1nRuBRodl0UNHp4BnjU4EzxwQykUjxE3AFHoYuDwM5IURuYBnDe96dp6X4Sdo1Kao0NFyjjl3XCOuKTlXdHZ08MyRipebTh8vP6MFfDffOzXD2gOdBs99dudhMBgMbQX6XQxOjFCMSPQcdD76WYSRSFIBojYuMjjpu/keOhWfMb0cBkhUGwWdjSnhMDAAPQl9CkOPcGpy4THCMUIYqWR0khlyMIoxaAjBRodiGY4IauowOMD2MZTZf3YUKE4EtgXoEwzgYFy8oUKEw2gVdDscEPw2HAvoiugXbDtyBLBvzgnbQDC0IuOuPhjd59yhd+KcQMeJfk8EI8I4GdBjGZnF2AUiFqJBkH+psF+cFZwXHAocAyPEGGgMeEWRlBgzRCPgFMHBge7J9hksY10GqDCaOdfRdWot0MVx8HDM6HNEj3B/1ISUCpxP6NlERmDsYlCj+xFFwXa4TzkfnAuus6Hl4N4kwhEdHTuI64UxzWAdQoQN91xUIBN4zbLIYcc1ZBvcpwzeEsED3A84+hgMZtYt7tkIChyyDdoeoB1gAJh0JpxetFG0FzjYWBcHJ58DOlr2ADLQ3rGtKDKCYuM4CaJnLPuZ53fRXmCb4IAhaodniePhmHkOSelgG+y3XdNaDoFsaPy5gWgcaTxpxJEILiwe5yh8iMaCRpAOihsG7yteIPJuyF2LoDHhwrIO+6Dj4T03A8dNLg37w/MadRh4kcmvwWuJRwuvEZ42bmI+wzOMYyF7P4afYG5UHigcPG+qcL7poPlLRwy8piOmAyAckQgCnDZ05sYhYMgXGL1BgYs6ughGfOhocBgymoXQdjEyhuKKcyv6jOWECWZ3fgaDwdAS0J8Svo6RjjHLqD76DzoNfzH0McYYlcUQJTUAQxddCEOUkWkGZ4jmo12jTcTYpZYA32dUHFDYCVWm+B79OyOTOBvQs9CbMO7p6zE4GEF9UIXcZgZzaDNJT2D/GIoo7YT0kyNP28lIPDogo3XAMWFQkArB9jguHAwo/jgVMCBQ7DE02Te/DYMeQ4D2HCOUbWJc4HyoOUpaGxjw1AVgPzgiaosAw9lARAXGMOeCtAoERwH74JxiZBFGToFCtoWjgDQA9FCMMJajl+JUwBDBeOZccyzoTOyb7xNxwTHxOwj9Zv3sUeSWJkqNwFFCiiIpDkTlAvUOMAQjMOAYVMNwBPpGIoQxzDhPGGHcL1GfiXHIe0ZnMT7pfwGHE9tisC8f7Jj2AM809ynPKkY2Nb2wm7CfuJ4MypL2QVtARA8GMrVGMLa5b6MpsxlRp00hqojPsdFoV7h+OHx4PogI4VmmbcGpR7QS9haDutwPpI0wKs9zjsMPRxP3PxHhpNNgp+Fg5L6L0okieC5ohyLHAM8PzwvbYd98FsFn7J91ab+IUuH7HDNtH88ojhBs0KZO6c078uFBwmDEE0XDiTFJJ0FoWwSdGDdeZCzSuJCvw+g/+VN4oGgkCYmjo6Aj4YLiQKAjpAPjQnJDsC+2Q8PDDUUnhGcK7zYGKzctDSxeZRoknAzcPDgEuNnJxebm56Zs7XyYfASPP940OluuDwVjON84COj4gGVcUxoNrg9RIUQUoICgLBgM+QCjM3ilIwUkgo6QzhHlB0WOHD06PRQ6lFs+oxNlOfc9CiJtTXYnZDAYDM0NDkmMb/pYlGuUbAxr8pPpf2nD0IEwwjG8UNIZsWZ9dDJ0JtIrGVzBeOZzDDeWoyjTjwPRf4wQo6DjgEBxpz+Pqu6jlGNcoANQAA2jA+McQxZdDP0L45/fBIyEsz2cFWyTz2hLAWOfASF0BYxHfj8DSCj1pB+gSzD6zPGyXX4bgw18B/0EJwfHg1FDSHQuEH2AgwO9kuOrD/YdhXPz+7MdDmwDQ4O/GPBR+ka0bSIu0Dm5LuhGfD97f6xHtEDN39DQb2oJOEcYg9wf6NE4apiamqgRnCnUi6A/5fpjlOEQoi8lGhdHDn0oBhs1BtDx+Q73JDn5fJeID+4JCumhX3K9iaRg4I79GpoG9HUcAjz3DNQyCMq15VlHr+Ha4oQhypf7kwFSbCWuN881cC8TLUIbgZMB2wwYBMRxwLXEsYCOReQ19wzPAnYe++R5xWGEbYbuhN3Gsig1HAci9hoOSpwHDOBmwz5Znxpw/C50MtoBHIiRHRlB+8L2GWimXeQexJEIOAtoQ3BQ4vTiuNs1reUQYL9cHODCcuIJoaLDiCqwRmDs08hzY1CcDs8pijc3Ex4oQlpoXGhkaGQJzeIC85owLzyUKOu8Z1/cENxsNDx4pfAoc+OgsPMZNz4dFQ0zNx+dGTceNzIeXBooOjkaJcPPwZGDA4bzFjX0nEfOWzTtHdeKjp9cJhodDCbCcQiBo3ExGPKBaFQnW6GLoCOkc2TkCAWakTaU5KizQUElz5Z8PKIFaLfoZA0Gg6GlwPnOiBftEe0UbRaGNcoxii7Q5xLxRKQk66JM03ahSAM6FO0b8BqDjqKANcO5GUTBCRp9hpEaVfMnpRPnBIYuNYMAfYx0TYxnDF2MeUbxI/itOBTYJtvOJvrNGJEcC9Am/0eF38coNQY122W/GJGR8wK9g9+IEREZMIY1g3uGfpLQawx1HEwYV0Qy4FhCL0THJgKFPhPDLkp/wKDj/kIn5z0Dbzh7cMQTiUs0AU4QjEruWT5jQA6DNLreUWFHw5qBXYYOQ/49+jjnmrB/ojPQ1bGZeN54drle2ExcE2w07ChG6nF4sQ2uHzoP32Vwlm3jOCBagMFCnAysi4OBtoIReAZjSclhXdofvsd9xfb4LUTh8J5nO4pgYt3siHLAzkMfw1akjYjaD9atOTBDZAADO7RDpEnhlOA3Y0OyDEcBtikOgXavw3GCWgNCofBC403FCcCocl1wkfAMEjZEQ0CoFZEE3Cx0OFxwQrOiMDRuLhodbi46Hzo6LigNFA0PDge8VzRQhMDgocIxwE1GyAo3HTcpHmZuJG4MtsFNw37wKtPoRV7gtQEediI3MPZ56Ot7MGiccQIAr/EW8jfqfDm3CA8djhY6dzpzwgzpWAyGfIZ7lA4qmlqKzoh2hXA4OkrI7nRQgvFCZ9dFMRgMBoOhPYAdQR+HAUa6AEY89Sgw6hipxThD1ycCAoOLz3EEoBuiX9Nf4kTCWYMxh26NI4cp/nDkYCwygBilf2AD8J3IyWP0xqYB/QWnHNeNaxDlzXPemeUAY57X0Yg563Mtx6jwOU5Hrh/XA2cOkdzoR2+qsE2uHUY8kQM4+9gH66AjkRrAtonmxqHE93AYALYBhnn0Hp5RIcSf9aJ08giKK+K4iAZoIrANsfOy7xccVjgfiVDHCYKtx2/gfoxSlXA+Ro7Vdk3NExZSWlpaaNvOPNu2OwdB3c+a4zjieeknPc8bM2HChEgZNrQv8AQSooNHlpA7oiMw+PEc0oCvLqRc4CnGCUMDYDDkE6Qj4WSk80I5iaATYtSfz3A00obS9uHZJsSRDganWZTzSngczkVqDOBAaBa0/d1df8oz2mYX1Ndmx+NxSSYTVyo4NQ1rF7TZRGehoJGHafrsPGf8+KuOtm25x7Isp77nWvF9X04YP/4Kcm0NhpYE45CUDPo8jHVmkWBEF0OO/GtGdUkRIWScmggY8xj59KEM9pFOgrOAAT6iCEgF4LsMwjGwxwAf0aYM3GEU0oYxOEg/zHYMTQO6DHo5hjoj+MBIP/o514zRdJwwvGZdDHEG9liOAc1gK04DBnHpa3AAsD4DfkQH8B0cRAhOgAhSf4jkRndi8JDto0vxO2j0cDgxIMx77iU+oxYBgzLcLxjr2WCzsD8iz7PB4cB3cRjUhMgUBiqjqUNJGyBFAEcX5wKHBxFHP2PixIlH6GHdre1znXqXfkbjrN8N9lbbmr43b2mtCAFD24GHkweY0CzyfijSyMNDrg2pG+SJ0RlQWyGCmgvkG0bhRkADTm4hUQZ0IDTsUfgR22RbQA4RoWc4HihMQkoI3mSg4AgdDDmFFDA0GJqLyFma7ZWGqNWnYY8KB6KY0PlE7WlkaLENlBiUHTzTBoPBYDC0J+jfSBPFGQAM8kQRugz6kM6L8xyjEWcB7xmRxcAjPZf3jEZjdOFAZ6CJfhdnAf0sRiBOAnRNooNJN8ChbZwBTQu6DcZ/5AwARss5/0T4MkofhfhHo/IYyTgAolRv3nPtcQRwP+AMgOg7bC/bGQA4ARh95y8QOUKkdqRrsX8iDPgL2B5ELZNGXtMZAOyzpjMA+O21OQOAwc7IGQA4tNg2KVb8XcUZ0B4xDgFDLvCAYpRT3IVGmQedxptGmekDcRiQl4eRTvgQoV54eEkzIPcIbx4VdmlUKBRCoRkiDqgtgOHPOoQY4cEj3xDHAx0AOWVMaUR4ESHXhPSQU8g+MbQMhuYCox5nFgoLuYqEyXEfRlOR4uDCuUVRK+5LnFgR3J/c+4TD4SjDmcbzYDAYDAZDe6Pm8Gj0Hp0vu1YDy2s62bPf19xONhiqkVFY33qG1gOjn0G85hwAIUWTmm4UBjU0IcYhYMgVPHwY70zZQ7VivG0Y+hQIwRGAoYRRRAgPDyzGEw4Ecn2IGGCaGArDEAlAXhI5YTgaqC6KJ5laDkxBgqeRfDNCs6lCS2VaahawffLNCM2moCMeZoOhucDrfZ0KoxAY81GRG7zkFMpCOeG+x1ONECqH9zkKxccRwDNCnRKKWhkFxmAwGAwGg8GQdxiHgCEXKBRCpVgKbhAORBgYszxgIFFIJKoGjBGFgY/xT+4NRQPJVWU9jCWKObIe1YWjgjLcgzgNyNchbIxcM3KJ8BoTZkb4GdsnnIf0BbzNGFeRp9hgaA4InaMADiP9CI4uUmPwfDODBlEBzDiCg4z8RqIICJ0k5JEoGJZTZZl7mHvdYDAYDAaDwWDIO4xDwNAQGDMY81FODgYPxjgGPCOl1BMgL4xRf3KASA2gSAi5X9QAILLgLhVGWnEkEE6NYU+ODpEAGPjklpGHzXKcBVQ6pWItDgXyyBh9xQlA9ACOCYPBYDAYDAaDwWAwrCHGIWBoCAp0YMgz1ygwTSCV10kLoEosFdQZxSenB0OeAhyMkP5ehRFUvsesBIyiMtUkDgVSDqg4y7JopgKiD6g/wMgs+ds4G6hIy7SSFKwhZBsnAQ4Hg8FgMBgMBoPBYDCsIcYhYMgFjHdSASKoIEqFWGCmgEkqRAJEYLwT+p89mk+VzidUyMEGRvzZTlTRlIgBHArZUHmUyAFysYG0AaqPGgwGg8FgMBgMBoNhDTEOAYPBYDAYDAaDwWAwGNZCjEPAYDAYDAaDwWAwGAyGtRDjEDAYDAaDwWAwGAwGg2EtxDgEDAaDwWAwGAwGg8FgWAuxMn9/RmlpaaFtO/Ns2+4cBNR+qx3HccTz0k96njdmwoQJVIY3GAwGQwuj7e/u2pw/o212QX1tdjwel2QycaVyVWaRYe3hRJV/qDAl7G4qps/Oc8aPv+po25Z7LMty6nuuFd/35YTx46+4L/M+FwpUNlApVqm5cXTDlSoUDc71PmF64OHVL3OG/TC18dcqUaHihoirbKhS2++uD/a1SIV95cowlX4qjd0P0ymzn+UsyAGOZWMVV6Wx+2KmpsZMx7yOSjSVc66wH4o7c0wUiM6Fbiojq1/mDPthWmtmpprHghzgfmA/HVUac0wMiHI/fKPCPnNhUEYae+4SKl+qRAWyG4Jzx5TeTMXd2H0xExiSC9xvtAGNPXfsh/tgsgrHlgu9VUaoNHY/XBuuEcXKc4FjWl+li0rNfbE92jWuBc/oGjFx4sQjdJN3a/tcp96ln9E467kK9lbbmr43b+HkrIJxCBgMBkPbwTgEDDlgHAJtjGZ2CGyv8pRK5/DdqmBU7JL5mwtMCfxrlXp/aC2gh16vcmn4rmH2VnlUBSO6MbAfDIFfqMxgQQ48p7KnSmOPCSOG6ZfvCd81zLEqd1W/bBQc02sq41RyMZg6qDB7E46bxhwT+8F4PlLlFRbkwDEqHP/q3A/XqVwWvmuYjVSeV+kVvssd9sPsVruq/I8FDYBxTvvJcTX2mFj/EJWnw3cNM16F6bYbC8fEs8HU4NEMXvWBw4v+AGO9sXDudlSpOTtYbeB8uU3lZJXVuR+Ycvw34buG2ULlPypdw3ergkOA5+XF8N0a0N4cAtzgq7DLLru4lmVfoAdSmFlUK6p8ShD43+iJeOT111/P1cNmMBgMhiZk11131Y7dOlrbbLzjdVLtxPVeVd7ILDKsPWyqcpAKBh6Kuumz85xddtltY9UnD9HnuqH0TvTRJ1577dVcDJsI9DtGpRnpYzR2fpYsVCE64DGVXEeEe6owmj5XZU6OwrqMBj+ukuvIPXorI8JMdczoeG3brU04xrdUMPKrVHJhgAojjY3dD1MqP6LCVMm5wCg3I/cY9bVtsy7h/GGg4xTIdcRziAr9RGOPidFgpo7OdaS2uwojwny3tm3WJhzPdJVnVT5XyQWOhdF0Rqobc0zc5++qcO/lMnKPYUp0AKP3tW2vLuH4eZaYinuBSi5wzw1UYf3atlmXcP5eUOG4cm3fuUZE6TT2fuD6MOU4BnZDcO56qOC0WZ37Accl918u8CzhJMIhwr6y27UoIgSnCW3cGqF614Z6aAfXp3fhENDGGef7P1977bVcnautAhdpFUyEgMFgMLQdTISAIQdMhEAbo5kjBKBIhdSBmhtHN8TAytUZEFHvIFItsB8Ml1zDjiNiKijh9Z6UGkTH1FhHGOeosfvBwMplhDYbDJnVCRHHudGY78DqHBPtRWPCrPkO91Zj4Dv8rlwdNhHcC9wTzX3uVveYGnvugP3gCGzuY+Ke495r7H5W55haqn3geOpKhVqddq1W2luEgCkqaDAYDAaDwbD2gWJM6C+57tnCstVRmjFGGiPso7HKPmCI8N3atlmXsP7qRMWszn4a6wwAvrM6+2qMIRexOvtprPHH76ptW/VJ9LsaC8ZpS5y71T2mxp47iAzX2rZZl6zOMeG8Wp39rM4x1bat+oT9rE77wLPUlO3aWoFxCBgMBkM7By+167oSi8WkpKRkdZRVQ9snUqxQAE10QBuga9euCSIxDQaDwWBoTgifWIVmThkg96u2Cqf8ljKVz1RyUVhZf7BKYwuJ4CGmImuueVD8VvKGGgO/jdwxcnJygdCWdVUIc8kV9kHuDvkwKHgNwfoUkiGvqzEeRLZNPhz5ernQV6WxVVhhpgr5QrnA+SJnjBCxXInO17cqudyrq3u+2DbnK5e8KiBPrLFVjIG8qlzz0UpUyBNr7P3FNedYcjlfhOyNUmlsSBjPOoWecjVSubd4JhsD55YiUrmeLyrucn81xmHK+Vqi8r1KLteS80SeG0Weaq7Ptsh9I6c2p/uivpQBnAGVVZUy+X//k0RVlcyaPfudL778khxD9mNYO+CmoJr0Xir0S+Sz5nRvGVqNYMiQISO33Xa7vUeOXF8fY2o21XnJVjdlwGAwGAyrgZllIIvVcAh0UkERxTipCb+FEYx9VHI5aRSooGgLlXIby19UqIabC/9UGVv9slFQvIZjySWs5gyV36s0xsAFCqEcr/Lv8F39UEn4VRWUwsZyicqN1S/rhev7jMpW4bvGQfVVKqPmUtxljMrdKo09X4QLUTU5l6qoOAMozkJRocaAw4nqwtw3DcE9/KDKTuG7xsH9tYdKLkr9SSq3qDR2qAnDQRs8eT98Vz9USb5VpbH5dTwfp6g8FL6rHwx1zivPVWP5q8r/Vb9skItUJla/bBQ4M3dWySUk7QCV+1XI5awNKkGzTk5OjPocArTTc+bMkdtu+ysFBTNLDQZDW2DgwIFy4oknhdE9xiFgMBgM+YFxCGSxGg4BRsXosKimWlsuFzkjp6nkUk0SA/d3KhifueaFcbysy2+4mQU5cI3Kfiq57gMYWXxH5RyVXDRwpsFhipXaivvUBfugYubFKh+xoAEYibxDhQiNxpwvfj/TCT3MggbAuGHdHVRyuR8iOBaM71IV7oGGwBDmujSmiAzHwggu057kMuUQkQ44jqjI25jzxXEzZQxVchuCa8J0S9upNPb+elnlQpVcjn9fFaawaUwhIfaBQ4B95OJAYfoZpgpqzD44XzgBmU4ml4aSyJBrVXCgNOaawAMq3Ju5wNRK56k0psAT54sR/RNUcsl520aF9gsnR81jYVufqvxKJadIk4YiBJKJhHzxxReSSCZk1qxZb3722WdUpW6sQ83QduGm4HpvqUI0FhI9G4b8JD1ixIhNtttuu18MH75OQ9fKOAQMBoOhBTEOgSxWM2UAo7cuQ45lFdUvc4IQ6MZWxwRG8HI1KAiFxpHRmH1wXjFsG2MUY+xgCOS6H/bB6GpjCm7Ud+7rg2uS63c4htqqe9ZHY88X++CaNKQkZcO6bD8Xh0NEY+8v9sG6jbm/uB6NcQQB+yG9pjFgqDfGwF2d89XYfQDrtsQzz3OS6/3FsXMPN4amPF9sixSKnHP963MIAJ2S47jhLAPpdPLyiy++GIeaYe2De45noTEOSEMrcf31fzhSn9f7VKFsrlkGDAaDwbAamFkG1hyUEYwZQsNrSmMMA0Bhrmtb9UljlCGU/Mbug/VzNT4iOPbG7Id1G+MMgPrOfX3SGOOLc9vc54t9cL5q21Zdwj4aY6xBY++vaN3G3F84dVbnfDUWnBSNPZbGnq/G7gNpqWe+MfcX93tt26hPmvJ8sSxnZ0Au0Fml06lQkslka7T7hvygMc5KQyuTSCQsk+ZjMBgMhubGKIYGg8FgMBgMeYbv+0QLGQwGg8HQrBiHgMFgMBgMBoPBYDAYDGshxiFgMBgMBoPBYDAYDAbDWohxCBgMBoPBYDAYDAaDwbAWYhwCBoPBYDAYDAaDwWAwrIUYh4DBYDAYDAaDocUYO/aR+LjT/73hmNMeG3PYaU/8ctzpk/Y+4OQHemc+NrRnHnnEGXz8XYXIqNLJTCNsMBhaGeMQMBgMBoPBYDC0CIf98omt/W7xv/uB91pgOQ9Yltzuiz0pHit+buzpT/zq6HOe7ZRZ1dDG6Xfeg+v2Pv+B3Xpd+OCVfc5/6K7eFzz4QO/3vcerehRNQhaXT36i13kPPNbz1/98oNev/3lnz1/ff2bvcx/YuueZj3TIbMJgMLQAxiFgMBgMBoPBYGhWDj9j0sDDTp90ke3az7lu7FjLtrvblhUTC6TItt3Rlu3enEglHz389Mf33bm01M181dDGUON/y14XPPRnz7ZesZzYy7YdmyCue4K+PlLlQMt19xHH2SewrH0txznUdnW5GzvJdt1bA1felXji8b7/d/e5/c74x8DMJg0GQzNS6xy3paWlhbbtzLNtu3MQBJmlq+I4jnhe+knP88ZMmDAhnVlsMBgMhhZE29/dtTl/Rtvsgvra7Hg8Lslk4krlqswig8GQp4wff9XRti33qLXs1PdcK77vywnjx19xX+Z9XnHUGU93TQbe8XoEv7Rta5ToiyDwM5+uiu3ExE+nygLbelqP7PbHbj/ktcxHhnxn7CNOr4HpcZbt/F4N/P56oXVhIIHeoPpP9ToZwmXcDDXR7zhYJ6zveR/6ln/2/JtPfq/6Q8PqMmrUqHiioOcgz7GdzKJ2g7Ynlu06S6e998r8zKJmZ+LEiUeo3nW3ts916l14OrVxrtRfuLfa1m9mFuclJkLAYDAYDAaDwdCknHPOswWHnjrpgESQnmQ7zk22bY8KfDUO63EGgO+lxLLtDo7tHqHfeWLMaU9MPPS0f4/IfGzIY/oOTI2wLPtqy3X7B74nfjo5K0inXlLjf2agxhFgPNXtDPDF0esv6STOALHc2BZ2IH/rf84dAzJrGFaTZGHvgfpgPWv58obtB6+3J3HFfsNO+dfi9MgcrqGRmAgBg8FgaOO02wiBUrF7T9mzyE8ka+2rWpuFfYpS8ufnEpm3BkOT0pYjBA479andbds/R02/PW0nXoyRvzqocan/2OJ76e8ty7/H84I7J/3tsLmZjw15Rq/zHjrach3uQyvwvS9tV06wCoq/KEmlNk566bsTgbVekK7jXgh8sb20GiY/v9etmNp4ycTNc/588v9lFhlWg8Eb7ry+E7c/0GeqQ63OmDZM9Ui892IyXnXQrHffrcwsblZMhIDBYDC0Y746cLuOy/bfqOv8sTubokatRMeTdt+24/G7Xtdh+m7/LLPS/6ootB7LRylZVvVIyXG73drhuN3GyDn7FGR+vsGw1jLm9CfWG3P6pBst23/ccmIHWZaz2s4AIJog8NNiO846tl1wlWvbzxx22uPjTj31w+LMKoZ8IvCLLdvRy+6qYW89Pu+6Iz6YO+HAiu+uOfSDfsUFH2fWWpUwMmBVZ0CI54sv1ubrnPOsaWPXAMuyAysIPFIy2qXonRIeqGG1MBECBoNhrWfeUVsMszxvP1ucLVX1GGiJHdcOpiqwrGlWIC8vi9nPrnv/+ysyq+cd7SlCoNPxu53lBUFp2gp6xixbCrSfyVf0d0qVKrFOYCX1V962wvIvknter8p8bMgNq/j4nXsX+AwD5i/JwKoq/+eLCzJvW4S2FCFwyDnPDnDSyVP1dx7pOLF1CAlvKDWg+pCi41LzMYc4INt21T5MpazAfkXs4M8b9Or8/IQJuxr9M0/odd79p9jxor9x7eOB/3q3ROzgz24+ZNnJf3yp97sLlz61KOFtRSpBNpaua9XlDFAsvea+771Z0FX2mjHhRNO+riZDNtp1PccN3tMT2vmn5659EI7EB/5zyXjVoSZCYPUwDgGDwbDW8u0+6xR06djlaMuRS2O2PRwNNbvFo4H0dEHa9/+jL6/p/chH/w0/yDPai0Og8/E7j04H9uvxWKzTLutuIFsMXkc66G+u+4haDzVf9L4I5Is5M+TZLz6WlZWVaTuQk1be92peFnbLRzqesOt2fmCdIoG3mR8EJRIlGecblpqftrVc78PXnbTcsfL+V7/JfNKstAWHwIEnPdHRjacPsAL3QseNjw4HIGsYfBG+Pi8I6PmUgrgjrmOrfWKpLulLKuVLMq3fZRW9Exw9+NruCJTs0Ej00kk9L/c6lnPzI7cdMDnzsaEV+dEhQA0A28Ep8MygzvGPZq1MjE6kgwPVaMusGeGLk8Z8qPv+Jtog8FLPzf3TyftmFhlWA+MQaFqMQyAL4xAwGAxtlWk771xY1HvljbZl/TJm2y7GnaONt6PKKQ2jGiiSVqEJ7BBzZGUy9aK3tPshfV98sbx6C/lDe3EIdDh211964t+x7fCRcvVhx0nnko7iNTDK2JrY+l/aS8ntLz8t/3zvNUZEHyybP+tEee57U1egPkpL7ZLpb46zJbg5pTZE58JCKSZAII911OWJSqlUw8UV+USN2mPL7331i8xHzUY+OwTGjn0k7ne1fmHZsdP0uu1mO67r+7WrgTgB0mrwd+1UIEMGdJERQ7pKvz4l0qVjobZJTugQSKd9qahMyeKllTL1h+UydeYymTVnpaR0ues24BigcJ1YD1uOddu//nLQ95mPDa3AzxwCiu3GxNXrlPLSzBwRLotoKDIggvsjSPvPzb3FOATWBOMQaFqMQyAL4xAwGAxtlfljt7yowJXrMPqrHQBhF/llIMFkVTOrdPEg/WB0oWN3SXvBN554v+z18Md52aC3F4dACekCvnfLIZttKxfuNy4MOa77aPKDmOPKu99+IVc89U8pq6x8q6DQ/cXSO15anvnYUAs9j9+vT2VQ+ZQdc7bcafgoOVivd7eiYr3e+Xq1LZm5bLE8+O7rMnn+LLF8/5/7VvQ44dFHH23WnNV8dQgcds6zm0oycY5l2cfZqggSEVDb78MRwOLePYpl0w17y05bDpD11ukWKskNUVaWlPc/nSvvfDxHvvx+cegscHAMZD7PhsKDYSqBl5oSWMEfrGThI/+6c58lmY8NLUiv8+8/1SnseHvkEAjb8My9UfPaWelE6BCoDyvwxNbvq7H3nzm3nr5fZrFhNTAOgabFFBU0GAyGNs6Cc0fuZFnBRZ6vDba+94KgTFXay23X3rtXZznmNf/Dk+yq+IFWYB2U9PybPLHy1hnQrgg8y9Er0jlMJ/95+kb+EkgsHhebaugNJU0bQiqkfH195kYO7NRVTt91X9l23Q1lWL9BMrz/4DyVQbLXxlvKWXv8QgrU8NSrvMN/OsztljmctYaDT3l83cPOeOoPkko+47ixE1XXdXw16GpThokI6FAck0P2HiGXn7OtnHrUJrL+iO45OQOgQ4e47LbDYLngtK3kvFO2kC027iu+h2G46r547DwvKbZtD7cCuVXiiScO++Xjxx9//F2FmVUMLYRru68HiYrfB376xiCdvlHvD/3rheL7P0kQeL9XS+lJvXhedS+8KpavPW8YVRCI5Xm53TgGg2G1qPUBa7kIgc1jgwYlN054wfYpTwZow/AzB4W+s+1AVr+ilBVGm66ioMVcKYu51md2kH73hx++blPT14wd+4jzzoCgczJId/HtIjezWKygzLftkhXzO3RbIqbAzlrDbOlbbMWDwZ4X9FaztkgfmXRgBwtLUsXTu8qMZZnVDFkEr4pbtbDk79b07seXfdZDFQ4nlQq8S/o88vENmVXaHO0mQuC4nc+WwPrz8dvsLKfscWCtyn++EdN+8MNp38llj98jK8rL3igoih1oIgTqp8Oxu41N28EjO68zSq4bd1JYnDHf0WdL5ixZJOfce6vMX7liekEyvdPSh9+cmfm4WcinCIFDTnviENuyb3AddyipAfX5vnAGDO3fWU4Yu5FsPKpnZumaUVmZlsf/86385/WpUqGvHacO+9Cy9Fqp2hg6CdJ3eBVy6RP3Hbo486mhCeh9zL0lqe6yoWNZncMiEF5QEti+Y6Gx68XX27X+yJnAZyLJROCld1Wl/7wwxKPG7U06gZ1Ohm7hsIZAOv3c7NvO2jf16dDDLM/Sm0rveCwGy0oHljXXScY/tbdsW/p8S2MiBJoWkzKQxZo4BAYP3nSkJ6mLk+lgv04d3B4jhrjSrYstrtt8NyndV3m5yA+zPZk5J5WwHf8by7FvnjOt+70ir+etET249K7CyvL4DmK5u1u+P0IvWz+x/AF6BaiErmtokxlW6gnm6j8z9P77zrKCZ+0Ond9nupfqrbQ/yGFMd4/vo5rSvnpOSsS2PpBkwf1rQ6jgDzKgm2unx+k1P1iv/iYWxy+Bw02gD7U2PtZ3vlj/Ed++e4DMaValta1R8ZQMsuzYSzHHGpGe1lVWftrzzUXzOu0/8qm3V2ZWkZMufKujE1vZIRYr/FmDlEpVWSzTZmTZPRN2zZtqx8Yh0HoYh0DjYZrGtOU/utt6G4cOgWRYVCy/wSEwf8kiOe+B22TG0iXTC/1gxyX3vz4r83GzkC8OgTEnP9xN3ILXnVjBhl66/vIYOAO23qSvHHvoBtK/b8fM0qbjrfdnyT8e+VyWrkioLbqqChstSaR8WbaiUiork5d88PSJ1+ui/G9M2gDdz71vPdtxxuvp3EfPaEwtd0oAhHMMZlaBWs+16q9iExAQBJau4Os/2EurzC4SRgaEU1VWbybbIZD+dOhkJ2Zv4Kf0M92jbjKw7aBSX3yeSNgXFm8zzUTy1YFxCDQtJmWgCRg8eIORySD1oOM6x+2+XWGPP17ZSf51Wye564YOcvu1HeWv13QM/95+XfXfv+j7v/62o9z22w7h62yJ1r2DdRuQv1/fUR66paPcfUMnOfvYDgW9e8Q39lPyl4HDlhyT+Wl5R9eLHulctbLwBjVgXrRjBRdb8aLDLNfdVuzYQNVQegeWFYo4Th9x3E0tN3awZbsXWr68GixddFfvs+8dmtlUu+LgUyZt7neP3+6ITLLd+Om2GzvWtt0/BbGqJw877cmDxpZOzusprNaEmdJ7V9tOPVUg8teYyN7aE/fR89DRFqvYEatEpYcu37ZY2yvH9p6a7fTcO/NVA9juAD1HIyhmXTBiqXTa7/vbs50BpaWB7RanLrIKi19KW/IzseKFL3q2/VKBZZ+cWd2Qp9ARY8RlC8sMBkPj8OLucFVo+/qhkVY3FAbcbFQfOev4zZrFGQA7bDVATjl8I+nSMa6K9s+VcB5vHBJLl1fK3PnLZWV5Wn+Tt+nOO5eufqSp4Ud6nH//5rZjP6p65hGWZXexbLvEspxi/RvX97Es4f3PRI2NuBP4cb1E+t6K2WpEWba1qjOAyIAsZ0AtVLseMk25bakGnEwV2+JtHXdTf/M/6LtZ9ScGg6ExtLhDoN/663dPBfKHkiJnk9OPKpE/TewoO2/rynufpuWO+xJy1R/L5do/V8rv/lIh428ol7serpLFi9XqezYlDzyelhUrKVITiEcumXYGiWQgjz2TlFJd96qb6paJKtfcXCEPTkpJiVpKl5xTJH+8sqNsuG68IJn0xw8aNGpU5ifmD6Wldtzzz7Ni7pm4voJk5Vt+qvINP51K4xYVKvqGopZNRizy6FKV1ZVbndg4y07dM+j/7uub2WKb5/CzyGF88neOK884tnuCdiw2SkokjhPbQXuUh/x53z5w6On/aneG8Cy79zjXDh4uFGv7hHaYdJvE5iFEwCC8ZnmVfh4TGW0H1j9/sHufXO1PN7gEGnIm0DdUfDc1P/zgR17Tz4P13FjBKNuJbVBTnFjhBvrFLTIrG/IMVTTFsR1JplOydOUKWbhsqSxYvlSWrFweLuMz1jEYDLlh+UE8+PkI8CpgiI8Y2lVOHLehdOzQvP747bYcIEcfvEEYrc7AHI8zeuHyFVUyd8FKWbysIvw9FuPQqgT16rUBrb1hDeh60SODrCD4i+XGNhIKBpIy8qPo6a1HLM8Lw/9rXTcLIgisTJpAPYQfh19XOyBIoPupTZAIVP+T9XzPvtF/e8BaV99jzeGEZl1Pw1pHizsEYil3R20b9tpnp7icc2KhVFYF8vu/VMrjzyaksFBkk/Xjst1mcdlmdKFsNiouwwe50qmjyGYbuTJ6VEwKC35+r/K6dw9bRo+Mh9+tS0arDBnoyIzZKbn65kp59pWUbL+lK5efUyI9usUGp8Q+K7PJvKFfYpOuenj7iKudayDPFS6s2nNkSZ/dixz3ecvWjhCnQDZ6MmxCL8MTpIJTwHJ2TKarDqxeoe1y8FmPdx9z2qTT0p79imO7F9qW07s6jzHrZlBwCtiWXei48cNscSeNOX3SDWNOeyL/nD2rwWLpvaElwfVxsXvSZeYCdX7Vuu2hd9Dt8+1eR1YvXctxqxXIagIpDLxVRo84u6H+y4rhyjgg8cPpPYcTjmEMVjHkDdHo/2I1/D+Z9p28/L8PZdL7r8ukD96QJ957QyapsOzT6d/K0rKVmUtrLmFbB+dOzUgQEw3StFg22Wh1w+AMUwqeOGYjGdBPFbYWYI8dB8ueOw4J04qYgWDewpWycEm5VCWy0k/0V1OG8NFRX+TWYRrqxE0mT7Gd2FbolY1Cu0rbrz+yBKojA9BYcrxU6H4p3W6WDhgkQ1/B9r6jerMhd/SkWW6R2CXdVXqKU9xF289WCSA3tCItfsWT6eDoPj1j7pnHF0lllS9//FulrLuOJdf8pliOH1cgB+3ryq472rLjdlb4esdtHaEvGtRfZOR6oQfwx+efv64q99tv7cgh+7nh+vXJMYcVyMVnF8vZJxTKm++l5blXU7LFJq7suUMBhuWegwatn1cj6QmvqsAKJB4ElnQvdubMuOfEqtcn7JruUWAvqulBtfRkOGGjm7080I5clSPLGZZZ0OYY8+uHi9SoP9b17Cf1RrjVtp3+GP31FTTiMyofa4NW5Djx8/T0PT3mjCcmjvn1v/Uuapu8qrd6leVfFBd7CJEB2aD2Fui/JSpFKjUfaiIG9DFx9Iydv0j6D6heuvYS+FaZ5wVlMduXSi8ud5Zvtkvmo5Dx43fxfM++I5VInu2lUmd56cTpnuf9Ub+ZpJP0icYJgh901Z9fCEOrgQFYUVUlH3z/lTz36fvyzjefy/KKcunfvbcM6zVAhvYZIP269ZKFK5bL219Plhc++0A+nvKNJJJJYzi2UbjmjkpZVaUs0us6d+ki+WHhXJm/dHEYDZLWPsC1mbPCXN/mBl1sj+2HyMh1u2eWNEwq5cvMOStl2szlMmXGsvDvoiWNS/3deasBQhmB2fNWSHlF9TR3NR9nvf50gYY1IIwOsKxTQr0rywBvCIx8R/W1hqieTaDByICf4DfUcAYAGSRuzHJVHz5g2quDzQwTuRJ4UjhgtHTc7BgpWW9vcUq666mlKKcXSlPW8mm6LRmamhZ1CJSWEjUUbLPvLoUyYqgr9z9RJV062TJm/4LQ0CdaIKFtelKfc551XvMXPG2HyPmtjWjdhqRKt1+VCGTUurYcfWhcXn07Fb7fbnNX4q7VJ2E562c2mRdYsQK16CWguMriyvS47a566spdJj5RujyVPtTPLsKkD2uYc1XHQ6sGceYstiUC67DTJ+0o5QUP2k7sXtt2t9dTEc53HH6qx0pIIDmLPxNdFuUVVjdoKVUcnaGOHbtCqvwXxpz+1LHHnP98SbhCG2K49BrpWvYx6RrNKUPb2olWVIn/bLnashWW/MOTYGHNB5sbQFXjTTw7uWv1krWXeEFqmiP+x/Ols9y4Ymt5rHL94/a759iRmY8xEIM7r9rlxTvG73jr3ybs8pe/jd/tdl+C/+kHFE4ieydl2dYXmdUNrQwG/fKKMnnjq0/lk2nfSmE8Lntsso2ctf9RcvHY0+TCMafIbw47RV+fKqfsNUa2HzlakmosfjT1W3nzq8+kXA1Kk0LQdoiu1fylS+T9776Upz/6rzz+7mvy9If/lec/fV+e/PCtMBrk1ckfy7dzfwjTRMz1bT487XP79CqR3bYfnFlSP4mEJ29/OFtu/NsHcv7Vr8oF17wmF137evj68t+9IfdP+kKmz1xOx1YnRAG89MY0uez61+S76YtDJ4Bx7DUfsVRqLz3BfUOLO1dU/6quBdAAaoxmFxCsm+pZyAJf/zIVYV2/BZ+FBLt0jVW02QGgFkefHSveQc+d2kRTXpHKuV9LgfajQwYNkGFDBknHkuLQMRCR1tdJNbxSqbSk9Fqk1ThLRe9V+Dwb9PVwudotTCfBX9anEip4+pftVW8zFe4r2la16Lp12DeGpqNFHQITnt7csW076NFNZPkKX7761pcD96YwTN3PdnOAw2FgP1viMUumzfRkvaEx6dndtSsrvFhmlbwgSOH7DtQI0T+202l2lTdhaqU/fnk66Bh2fhap0EwEXHdjiuc1fNraEGPPfHr0Yac/cace0hN2LHYQo/1RekB13QgvHBnq36ejDBvURUav30s2G9VL1h3aTQb16xTmL7IOzgHAiRA6BixnlN5p/6gsq3jq0DMmHXz88a+2GQ9yzLFOYKwr+yrz8Krxvziw5BjxnbH9/HkT+nvzTvZ8e4xe9c9/nJNS4Xt6IzmBZe2vr1v0uc879pQVz1YNf/bq5dvLW1X99dGy+tmB94f9/3HkiMwaP+PMSz8Z7VjuBRbhNngEgmBB0nM/znxsaEVoB8sTVfLON5Nl5qIFsumwkXLmfkfJuJ32k8G9fx4Mw4jyhkPWlWN3Ozh0DAzp1U+mzJ8t73w7WSp0G8agyH+4RlXJpLz/3Vfy0v/elw+nfM2852EEyDYjNpYd1t9UNhg4THp27irTF86T1774RF7+/EOZu3SxcQo0F3ped9t2UOgUaIip05fJzf/4KJS3P54dKvk2qoyKoy8WLq2UR57+Rq655V39+7WktB/Phv7/rfdmym+ueVUu+d1r8vWMJfpcm+varJSW0u9tajGVYx16Zk0aExkQ1hZoaLvadlem428HU/tvovpsb0nVrdJSX8x27T6dnfjAzCJDLnhJqZr6llQu/kH69+8nN0y4SB76+83ywN9ukj9de4WMXGdoaLDzrI7dfy+57soL5ZorLpArzj9bNtlgPTnzpKPkuvG/kasu/T/ZfKNRodEPUVrv7jtuI9dcdp7cOPESub70N3LkIb+Q4sLCcL0dt9lCrr3iQvnt5RfIxEt+LZuOWlf22WV7uV63d23phXL6CUdKSWHBjw4EQ/PQsobBR6FhozeBI+WVvnQocqVzh+qiMC0NtQi6d8PTHEjPHiKdO+G5znyYJ7j+iuV6ar4K/PQM8b2pFZUV0yqqKqaJn54aBF4o4qf0M6z+VTtFW41oK53QRjeVZ0dWO0ec9US/Q8944jI93udcp+BE23a6kR4A1REBgXTrXCi7qvJx1nGbyg2X7yo3XLGrlJ6/vVzxa208Lt1Zbh6/u1x61rYydr/1ZPigLuG9RQcBOBVUoXQdN7abHdiTyouW3Tf2zEmjdet5r1Go4jQk8/JHwuFqkZv7ewsm9Ze5P04vOUjmvaFH/Fu9KX72ZBFdoPrUtoGsk1eOr5ZGz1owsWKXB79PdPwwhtdET4rl2vsFjvXv/f9x9PH7PHjc8H3uO3rA3vcdvd6+/xx71uI+Lzwh8dQo8S29f8hNlrvvmrDj1OqtGVoTXxXPT6Z+I9MXzJXRw9aXo3c5UPp17535tHZwDIwatI6csvdYGda7v0zT707+YeqPioshP8Ggr9RO+s2v/yefzfhOCmIFcsCWu8h5B58QRoAct+ehctRuB8nZBxwnF405VY7Z5QAZ0L2PzFqyUF75/CO9R+bR/uvzn/fNfZuBYm7duxTJ9ls0PBg7c/YK+cPt78t/P5odjlHEY7i4fw7GfTzuyOKllfLgv7+SB578Sg2GaiNg6vSlcu2f35Zzx78gr7w7XVK6nKKChuZlUGLdzqo5rJtz6xiokZ9TZICfiQyoH6Yc9JOpr5ZM3+yPUmHt4Vq+6oWZD+uA9HfPtkyEQI7g7EkvmSbJRd+Fr48dd5Dss9eu0rtXD+mtBtLOO2wjvzn3NOlQXBzq1NtvtakcNeZAOWbsgXLKsePkjhuvlov+7ww58tBfyHFHHCo3XX2pbLjuOvqMpsNnfdyBe8ttN10tR487WA7Yfy85XNe7bsJFcsUFZ+kz7Mg6QwfK0bqtY3S/xx95qPx+wsVy+83XyBG63lGHHSCXnHemnH78EWHbbbrp5qPVWlO8TDh2W+3i6r5xToDjBjggeRW+by16n/vgkB6/un9Ez18/vA7ipZx+ge//2Up4Z+gzdaYrzhlqz56hpuCZegDMPHCG2M5Fas6sCE9oFjgDJNPYpj3LDSb37ON/PGRn/7MhO/lfjNja/3TousHkUR3CFVqZsac+0nnMLx8/N50O/u1a7tVqdPX2vKTeG9WKAAZ9TJWHfXceJpefu52ce9LmstM2A6VAFYfaWHdYVzn2sA3ksrO3lZPGbigD+3b8UakIowwyRXFsJz4m8K1nx5zx5J8OP+fx4eHCPGSyjGLKnp9FM3C76hlaoQruW9VLfo7nVz3vSbAy+wHnUVMpmiVVrfbc5wsfHX/HD7btneqn/a9tvbf0L1En6wV28A+nKvWa7QVvOOngZceP31Le9bPBi7o9L17JYvHSyWcrK9M3ZTZjaEVs1foY+Z0yf44M6tlXxm6/t3Qszj0bqHunrnIY3ykqkam6DWoOmFHk/ARDPpFKybvfTdZrNVs2HDRCztjvCDlgm92le+dVC4oXxgtk+1Gb6zpHyp6jt5VEOiVvf/O5zFq0INyWoWnwtUdZZ3Bn6dmjOLOkdiorU/LQU1/J3EXlEo81XPDRUd2MKMDnXp8m/3rmG/nLPR/J/018SR58+kvdpyVx1zGRAS1EIuXFrEAKcznb1ZEBtRQd5HpnCTWvQqcBG63xWbWoiqLX34oVSOClvlxSVXhacPeurldhjUOJycVsULXRDCfnCHpxatlsNRmqpGNJiWy31eaZT35imy02lY1GrSvJZFr+eNs98sS/n6/+QK/Xd9NmyG+uuFZuuuXvUlWZkEGDB8qpJxwhjn62/jpD5exTj5d4PC6vvfGOnH/5NXLfg4+FaQGHHLC36vJbymNPPS8TrrlJVixfEW4yXlQov/vT3+X6P94ms+fMDZcdNfYgGbne8DCFwNA8rPWGQT7Q97z7e/Q8758TAif41HLkS7HSoViufKEt34ue7f9LW8XH0yr8tfzU45an4qcmSTr5D0uCLnhbI+wwTeAnz+uSquIqCQrPsDq6r2kz/HqQ9t7VTvVrL1nxQMVHQ3JL/Gsm9jnn2QLPKbjRiRf+0XZimxHsEDkCAGcAUQGnHz1aTj16Yxncv1POikDXLoWy3+7D5TdnbC0brd8zDDf6yQGFYyCsL9DXcQvOLl/p/Xv0Hn+tNWS8tdkg/DecQOlHeK3XPe6IVVS95OeUiIOGlp01EGIe+J947viHPrHEP8lL+Z9brp4Zva1skppizgDHsYc6rt2fzo6ogETRDFnQ5dn/JINlZ9133Z6LM5swtCJEB/ywcH4YcrjVuhtLNzXwG8s6/YbI6KHrh86AWYvma3tgnpD8JJAvZk6TKfNmy7r9B8sJexwiA3r2y3xWN106dJJDt9s7dAqQWvLBlK/0b2WoxBrWHEbshg7q3OBI/RvvzwojA7RdzSypHy4PRgrTB97w9/fktvs/kRmzl1dHFZhL16IEcVd1D6vhqMLsyAD6TQp6OqqC6GvfD8pSaXthKB5/g4VJz1qY9qx5aU9WpDxriYp+lpG0zEul5NvKivQ/Zi/suVflXSd9kJ7d8RrH8beKIj7rRXU9209WZd4ZcgC9Gx25b6/u0qdXz8zSnyhUI33EsCHh8/fllGky+dsp4fKqREL+cMvf5N5HnpBb/3G/vPzam+HynbbfStYZMkh23Hpz6d+vr1RVVsntd90v/9T1/nT73TJ/waLQSbDDtlvI7HkL5LX/vivLli0Pv/vf9z+WW/5+r9x0291y7wOPhcs6d+kcRitk2weGpqWFtZ/lur98Cc+2hEFjvf+xA1qNAaUPd1MT+DZtPK/UJ62zPmyuNqWxH8WyClWKI7HFL3aCtIr+Fd5bxfq9Hw8hOzJgFbQdxSAOCJFOpyxHvANiydQ9le/0XiUcvaXonK4aZgf+Xij3hPSHPzIDKQK9exTJmcdtKjtvs/rpYP37dJBzT9pCdthiQKhkRHDWqhJJmT9/icxfXDHSLSzYM/NRXmHJl8lA/Krs+5SjcMUuTPn+8R+K/Kyz1s+shO0eH9N7I7vp5Pv6vqxKCk2LmuHp4x98J2VbB/kpr9RPe58Hvr+EMFhLFVfyVQPPX6zykeXZZ1cF04+5Z8Ih0zNfNbQiNHnkki9cvlQ6FneQ9foPzXzSeLZYZ4NwNPKHRfOlrLIi3LZxDOQPRG2sqKiQ7+fNkk7FHeXgbfaQDkWNqwu756Y7yKiBw8PpJn9YOM84RpsAutKYa0u/3h0zS2qnoiotr/x3RujI/0lTqR0+Z7sryxPhNIKLlpSH0X2u7idXZ4KhafG181Plwf5Jc1oVSxXpHyMDwouI3ZZ+uzIVXDK/ouPR3WKVx+416Ntz9h38xf/tN/yrc/cd/v25+60z9VcHDv/27N0GTP/NXkOmnL//sK/PjeSwdb8449zR750y5+zf3RSMv/DQ1Af9n3As67RQRWwIBsRSSfGTXq2DJYa6wSHQvVtXKSSnuhZisWpV03GcH59HdOpk2pN4QVwq1Oh/6/1PwuXFJSUyoH9f2Wz0huF7W9f/5XFHyF+uHy+lv/mVdO3SKVzev28vKdb9sc0fTRn9y75oM+YuXhouYj/Z+ruh6WnhFjbVQHfQcvBDPFX4qytXttrPsqpWpC603ILDwl7wR88Xv2lVsQIvsL0UT4W+h+izaqoLCOIM+GnZKvDddEoC7WS9pHa0hdbOcSt2WubTFieZDjpojxOv+Zu5Lh2LY3LiuI1ls43qzwnOhe5dC+X4MRvJOoO6htcdL/OyFVUyZ/6K8C/hS8VuLG+LDAaWPbnmXUpNAFWWx/Z1el72gwz4sfObJb33c8X6debtj1BzIAisl0fI91TxMWR48bh/Tnv2xAcnlgXxrfSU7hV4clYqkZrAX70N9yiamtru6RMfuPWFX76wJPMVQysTOgRSiXDKuZ6dukrvLrlPdxZRVlkuH3z7P3nls3fD1mfussXy1If/DacuXLB8abiPvOmw1mb0OszTa7O0fKWMHDhMhvUZlPkgd4oKCmX7kZuGjp+ZixeGea0mPWTNcdRQ79q5/m5z3vwymbugvF4nW3QpqqrSsmDxSpm/sEyNi+qBDXOZWhdLlTT9U/cgApEBYWFrJbxYVpXny3VzPztp5yUXHn+v9+tzS748+box9+9739X37vPQdffs9sD19+z54PV37/Xw7+7Y+/GbHjjo4Uvv2//RCf/Y54nrI/nLXv+++dIdX3vI9dMfSEr+FHOsvUMV+edq4qroc+2nMjpwEFZBNDQCntFFi5dIZdWqwRUY41W1LIdsQz4dFXjQS4CToEOH6szkWDwmW2wxWnbbdUfZYfutpbyiUpYuWy4rV5aFzoC6MO10y2Fcrq1Irwse2Ehv9ZPCqfQaaOks5lrxQodKrU9HWECwzsiAgMnpaSElIP8mO+SKXUtwwIpX+/bILGlRbItwhVoOXpfsucMQ2Wp038yCNadb10I56uCR4mtvhSMgHH3Q11FjZtX2O/KEIs+6Myn+ouwHlh8b49cH9h5EjlQvVSXNDtbT9Xpk9+B8LyV+pdjBv/Vo8/Y4W5PXT7yn6pkTHvjo2ZPu/8t/TnxwPH+fPfGBTx+d8KhxoOQZriouOA1TXjo09gritY9o1MXMRXPl7y88Kne99Lh8O3dG6FDo1RmnghVOXfjy/z6QL2ZODffxo7JjaB20tZq1eEH4kmiO1aV/997SpaRTGFUyd+misK4ADgJzfVcXng2R4qJVMtN+BlMIVqqhX9tpZhkKfyrlh+kBRAWsLKuugWwuS35gB46vqpFX2+VgECq7ZgBpAoHnP7Vg/glXBLcMGeMtHfqCBIV3iB0/Wix3HW25B+pfFecnEWdQKDWWBUm/nzbwhV7Ck5+Ng9WF76t+m9GBVeV1HD8vamS1HYKwPZy3cLHMnTs/s+wnElUJ+X5q7QGSpO1Vp+QG0jnjAOD5XblipUyf/kP43kt7ctXv/iyHHnO6HH7iOXLEyefKOP17w1/vljTfDdeqJrrWNaMCTIRA85I3DgFunpodQK4dQpvtODx/T21Ae4UhTvVAoZaMM6BWrB/TBFZ9WMIltl+hT5IrKe2U9cHLhvQB1YHXLS609sgsanUw0gf06SB771J/GPC8+eXy8lsz5N5HJ8udD/5Pnnrxe/nqu8U/FhCsyfSZy+SV/06TuQtWSFWiuuNoK7dON5k3Qzu5vzDKH/1m/qbDKxjcM0Dm/JjX7vvu0wkJvs7MQhAS09e+WP/1vMSbmUUGQ5sD4w2lYPaSRfLlrOlSmUpoM1p/+1mTuUsWyL0vTZJvZk8P6wec84tj5NJxp8nlR5wp5x5wjOy60db6DAXy3ndfyedm9oFWR9s3WVZeLh0Ki6RP11VzWxuirLJM3vriQ7n3lSdkSdkyqUhWyfOfvi/PfvSOfDlzeliskAKVhsZDD9NQek1lMi1ejWeoWt+zJJn0wv546szFsmRpxc8c9Ib8wKkKaGBXcYpbYWTAz2P4A89LLUl2Kg0m9tnP8527nbi9gZ8OxEsQlYnKm6Mk1MBMUU8qs+GG0BX9VDJsK0L0FtL9lVW/MeSCU9BJbCcmK8sr5PX/vp9Z+hP/ffdD+eb76WHofzau68roDdYPixGuN3yIHLTvbuHyOXPmyffTfgjrAeAwYL3NNh4lZRUVMmf+Aklpu9u/Ty9ZvmJl2IZ0LCn+MVIg5upfvZQxNybFRT9lfhQVFoRpBIbmoVV7Qa49bb/rWkSxa6dc/Z7+JR6zxHVU3Or3BfHqZdV/q9eDmH4XDzOf1YTtkwoTfY9tRdBsUAGzOhwl11anaQksGRFObV4PmTSBzLtVqTcyQLftef7KDfsu/VKSwSipMacv4B9w4hYDzcMyi1odrsku2wySXnVULtZjkn+r8f/bW9+RW+/9WP713Dfy5Evfy50P/09+d9t7csf9n4XTFkUsXlIhf3/gU/n1xJfkrn99LkntaGprVII810SsILinSvwPowDN0MgP/CfL/U73ZhaF9Jc53+mB3Bb5XMn60u8t9Cy5ZrAsr07IymPGjh3rHHHEEf2OOvTQYceNGdP/+MMPH3Lc4YcP32effRo3DNxKdBTpPmLEoGE9i4v7ZBb9iB5b/Oijjx517JFHbnvs2LHEPlt77LFHZ73TCYUhN0ZbKkNt0C5UJhNhSP+LatB9NWu6dCrqIP26Nc5I/GLGt+EI8f5b7CQn7HGYDO0zMFQ8GB3p16OPjNtxXzly5/2lY2Gx/G/GdzJ78cLwM0PLw3lPqnKQ9tJSXFCsOkH9o9E1mbdkodz10iS5//WnZf7yxbJO38Gy+fANZEivfrKislze+vqzUJZVrDTXeDXAYKvLAR9RVOCGulYEzzEpe/MXrZSvvlejYfpCWbhkpawoqzQVxPMQe/6iClU1flZIl8gAu8ZsAkQHpD3rzRcPvbk8SBZd5MSsAi+Zw8h+TcIo1kY4eVWJrU4T+Dmq/1SXpzc0jF6keO+R4nZSNSTw5aEnnpEHH30yNOrnL1goz77wilx38+2yorx8lXYypobV5RecJXfdcr3cduPVstGGo8LlDz/+tMxduEje/uATeeb5V8JlR449SB782x/l3r/8QR6+80+6/lWy7tCBss1mm8hVl18gffpUpwfvsv02Mu7gfWXX7baU0084IlyGs+CsU46V0RuN0jancYMAhtxotR4QQ7RXDyc01l94LSWX/y4hDz2ZDhuP5SsC+cfDKfn9bUn56DMvfP/0y2m57Z++3P2IL+9/6ukNwY0o8sp/0/LbP6fkmZepGJ/ZuIITa+ZsX/71jCd//Wcg90/y5Ovv8D5rwxX2TYEqF3oCdL1WcQeMfcSxxFp1vqQsqiMD0tU9afjD9cdmiU1aF6NjNZZzUGF1V5GKFVXxiW+PuaXKT8uugTbOtcIegqDaNdfKMBrXpXOhbFfHvMbcH8++MlXueewLmTmv2rNYEHdVuJccVSqS8vyb0+Wv934is+askJffmC7nXPGi3Hz3hzLlh2VCcaK67P58ThmAPrJgqh7vmVUi3xTqRUtIsEzbyBvWle+rYywz6NEFSb/odn1E3ijBaSDBAsuyzxjozX8ts0pe07WyssAOgr2sWOxE37b/kbass/QuP7Z79+71Pi8txc477+wes+eetVU1sy7/zW/G3XLXna9ec9X1U2689db3Ljv//JN1efgwnjhmTM8C1z1VlZ3jvHR6nGdZR+u2nFHrjZh478MPf/DYo4++e/MffnfP4QcfnLdTYLYW4WiiNvoffv+VfDZjihQWFIQG/bkHHieHbLtXZq3c2Gq9TeSs/Y+UfbfYWduMVYtns6/NR2wk+26+oyRUOf10+neSVIWz9lbD0BxwDWiNZ6tB//bXn4e1IlLplJD7nyuLli+Rf7z4L5k84zvZdNhI+b8Dj9f75Xg5ee+xct4hJ8rJe46RIb37y9R5c+StLz8L95HnPuG8g5Saioq6Byxg6MAuUpSVVrB8ZaV88/18+W7aAu2vtTcL9Q+RykRKliwvl5W6jEgBQ34w61/nMy3H95GiHDoDakQGhNiOVHrOyzsN/3a4b1mjg1pWaRAMvcY4A/T+CxhN/LH+VrXun0oEiwsse0ZmkaFBArEKO0nB4K0kVthB5s1fIJf99ib5xeGnqJwsv7r4Kvl++ky1mVY1E1LJlHzw4acyeGA/GTKovyxcuFju+ucjcs/DT4TOgpVl5XLNjX+Vhx59MkxFGNC/Tzh9ILfTcy+/IfN1/YED+spA/f7S5cvDGgZxNe42WH+E9O7RTTp36hQuW7x4qfTu3VO6du6k381rVb3Noo9O68J8s7Pm+vLe5GJ54OlO8syLaXnkqZT86/lu8uxrMfl2qic33CFy1+O95N+v9ZTHXuwlN/2jk9z5YEoVhEDuejQtb3zSRx57Xo39zE1CBMHHkz259q8xuf/p3vL0az3k4ed6y3W3F8mTz9ffebUUAwYEcW3MOtVlgmZHBliOHpCu5/nB8qRnzUuk7blVnj0vkQzmJNLWzETKWqCiyy3ez0kk5YeKhDy/YEXxSZ8dceMTRX7lJbZldSE7oFb4EV4Dbv4WgoJ/A/t21Eag9sHgKTOWyqTnvwtDepnqqKb+xv3EolfenSHnlL4oV9z0hnz+3UJtmOxw/bZOv/S8D1QpPiIVyIO2Jbf2Si9cNbZLGSozqlzfv6Yy8P+dsqxT+nrzHs98lPfc8fTTFQ88/PDdJZ07T9S3M7QLuvv+hx8ef//99+Pxj//yxBO3Pu3447cfPHhwGCwxduzYzocffvguxxxxxJ6HHnro4NLSUvv4Qw9d/+jDD9/r2COP3GHMmDFhzNnWW2/d+7xf/WpPNbhHZr7nHHXUUV1PPOaYrU869tgtMPSPPvro9Y4dN27vY8aN24TPWe/UU0+N6fItdd1diVgY1K/fXkG3buccccQRP0toPn7s2M2233mnW4874aSNxh5+hBxzwgmD9thv35tPO+GEXdl2leOcqvfmd/c/9NDFDzz66K9njxz5+9dff93r1bNnn8PGjet/6JgxQw4ZM/aIocOG/DKzSUMWRAR8O3emDOzRW07Y/RA5YOvdZWDPvqFTsDFQqX7koBGqONbvA91q/U1k1MBhsnDFUpmzdJHuJy98pu2eyPnz8dSv5eX/fRjOLtC5pKNsMGi4FDWiVsT8ZUvCKQZ333gbOXbXg6R/jz668erPuJYbDV1PTt5jjGw0eITM1XUnz5iq/YoxRHPHCg33xct+isarjb69SmRQv46yfEWVTJm+UL76fr4sVsMfsh0wvEIVKa9MqGFQLmXlifB60NcjhtYj8ORV30+nw0Gq2pwB8P/tnQeAFFXSgOt1mLCZDEtWgpIxop6HICqiYiAoqAiomM8DDgNpWTBx6I/pzDmegKBiRkXAU0SiknPcwOY8Mx3eX9UzAwtsImyC+rSY7Tg93f3qVdV7rx4556D6wdKaqS4l8qifGQUCqKWvouC1UM+Aw4d0KRp6AgIWg8uzN7SKqQhY1vT67SCi/RXgio13dCQN1crIzqOCirb1wXqWArOUiJugGcLeeO+/MHjkP2DE/Q/D8PvGwfTn34Aiv98p39Syn4bO/KTpz8Nt946D2x94GEbc+xDcMmo0PJw4A1LSM+HHxb/CkNv/AbeOGgPD7hoLQ+94EF5660P44ZelMPTOB511t949Bm6585+wYs3aEgMTzPFTrR4SlWNSIbcMcME5HQ2Iq1MPXnhfha8Wx+Df0XBVLxu27FJgW1I8uF02tG6SBI3r7gfdUwd+XlEXFi8znfEsTRvHgcetOuEAsg0zsyS8/AFATlETNCAKoE3TfVA3Kguk0hBmfxMB6zdbaAwerIiqA0Px070PevqHcaBnAFWWztAo85uALe6+uOnOUeO7/zju8Qu+TZjaY0HiUxd9P+mlPl8/NP78nx974m8/Tp7x9+8nTO/5w8S3+s0bk3rP008HHhrf5PR6uZ/iTelHU6mVCD0EVKq2YVbru3AAvJwmDaPweR7ZNZQqmAVLdkJ6VpHj+BeHbhVtJ6ODxiRmZhfCtt1ZTqZiCgbUNtp83dd95pwLWrb79JxzT5977gVtZl/QvcOscxuTs9sM0lY3kilDm1ipE/FnlxrhagRp3zeW+/s3s1JrZSLBJk2aBLNWHcQ1LSFh4oiRIxcPHzXql7tGjnyaggKqEP9UbbsjvgBNvLrefvvGjW0sTRspLauObVnnRERE1L3hhhva3n3HHfNH3nHH9zffNuyn+++++2Jd12PwLZuMZeBarN2iGzRooAvD6I6VXT10C27WpPwb3e+8nJw7hGn2lqbZyFKU5mikdsHr6qYrSns0Rg5cYOOWze/p0eOCQ5Jzdu3WPbJZixb9I3S9G1aO7tPatVsQ2gSLEhPJ+sHnggU+hMfjAZUG2wXtYwahEF9uYYGTMyDC7YXBf+sLbY9jmsGK4tHd0LlVe3xAApKzMvA14cz0lQ0ZkJQVZc2OLbBq52as991wzXm9YNz1I+GW3tc5CSQrSocWp8Po/sNhwEVXlHpcvdg6cP2Fl0N9/NywD+uWvOwjusQyJUNFgdoR9iajw1AGHo8Gl13YArbvSoO9qTnOkL3igYCSoGGB+YU+SMvMhwiPCrHRbmdoQnBWKKaqSUvSFwrb+ksp7/5TL0tUk0dtbZBzeTTDRfBrsD4uXnU6kFlvGJK6Gn+pXLi37EgVcwhG2kbwbfsZrIJ0UCPrgUCnmzTh4cNr6RVo0qA+tIgPjogkh799m9MhOzsH/vf7Sli7aaszzKt4oJ6CCRTc27x9J/zy+yr4dflq2LZrDxj43On4nNx8WL9lO6zbss2RvzZuheTUNMjG9es2B9fR54atO5ypDcvTH8yxUe01H71c1KI/6CobpJUNrVu3hoYNG6OnvB86tTNh624v7gRwVvsMeOIhHf41yoY4737Q9VjYtE13nMDi3Ud0XcDvqw0o8NeHgK8Qru+TC08+4oJ7hvpAE9ng8jTEl41OicdU40sVHahvoqFJk16H1gQJ9gwIKUYKBtjKzLf6fvhg+j8ejpvT7+3RY85Z9MTdnX+den/nJQm3d/nj8YHt1zw7+rylj97Z7Y+pt3Va8dTITsufuOq0zS+B7ZsLhjITT9+FTnfwDhWDdPdh3a2qG1I+MZElD6OmBETrt2Qc4uDT7SMpKDScMYlpmQXBHAG4knoE1LYEJB0+6VH3jHk97lALsz62hFwgpPqlaqvzFUV+banqd590+e7NNrMvuBoW9jwyYlISZ7+qn3bZew1DSyWDTu1pV7/bAtD5Da2pESQnJ9PDE1iROA/xpptuanvW2Wfde/4FPVzn9zgfunXvPqpzmzbd8aJ1oSjrPpg16/0PP/nkexkIeKVt5+hCLPpw1qxn33vvvX3tWrYc3vvSPuee2eFM6N3n8sant2kzKmX79gg8NiOqbt3Etz76aOGcOXOK8Bz//WjOnK8L8vJWY6XTfvO6defgPnU/+OST6R/jNjzfUsU0f8ALeuf9jz6ai/scKFput7dBbJ06oaUg1LU90uttqwrRBH9ISmJi4hGFLSMt01r04w9pC3/43vfV/PmLdu/a8yauLrHInooILMP7c7OgMOB3WnNPj28Z2lL51I2OdRzEHfuTYM3OLc41cAK6yoMK+na81zTDQ/3oOnDrJf2doR1x+ByOFjIa68fVdQzOsmhStwFc3OFsZ9aBHfuTueAdBXSvtu/OcWYJKIseZzeD6y5vh34fHlHBKpkCAJR/YOyd58HMyX3gql5twKOrTv1OdiNThcweHFBs8zlpW8YJt5uPumdA0G7FOj604iCqS9Ao2j90Xf8ytIqpCFinGdl7oXDbYpRF4Ev+C/0xfCYlPGsKjN9+6yAYNmSAs0ztFxMfeRDuuf1mMPFZ0jCBkgLnpI9pX10PCv0d3o+CB3TcAcHtpLePWI/CwYDKo0ZYNjRcrGsHFVo2znJezIKiIjirYwHEN6YuaTr40Qhr2wqARhDHN1bQYTQcHWLZwagTCQWj8F0BF4ovIEHV3GCZATijjYDYGIDWLVQ8jpSOAnkFilOhhKU62JqSb+KLnV/81Q5lbcVV0skBYNty2V3dF79wdatNT4AZ9RSoeg/8Yc3xxzYOi1DURnjPqN9sYzymEX0qtt1Qs+1oO2DjPSjlB+IPd8ZelaBUqxtdL/m1dII/xX4OKQbDtCA5NRd278uCgsJgItzaqi/OmHvuBZYKX6GWfF3oyvWKJtoKTWmoqKIeSmOhiS7Cow5HPXlfm71FJWdcLEaDfm83btbE9WLAbX/fvO87pY5Lb3HtB2caYC9otrLVhEaXzShpbHyNQJWy8Y8LFmx99t//fmPm9Olv/fj9929Ex8ZmFRnG8/jG/P3mIUMevmnAgI7vz5v3J+6+2hJizLCbbhoycODAumkZGY3ff+ftuc9O//cbr734wtt79+5e0qBRI0UKkVO3bl2n79vIm26K/89zz749b87sTdcNuOHDevXq1TGlPB3PvYO2H0A4STiPGHwuLSuzqLAwtBTEMAJgWMZeQ1GyFVUt8d7uT0tLfuG55/u8/J8X7/x6/pefv//JJxtCm055qIxTi3FGbo6z3Ca+ZZU65A1i60KL+o3RWTRh2ZYNsPCvlZBbmF+iwcMcH/SsfVhetiTvcf7ud05P6NCybWhr5dKxRVuIdHshJSsT7Y1Alb5jtRkqB9t3Z8O+lLJ7Cbg96NiP6gEXd2/qOPo0NLA0aIuB+0R4dHj07gthwFUd4KzOjeHJRy6BJ8ZdAud1IXMnuE912W+nIn6v8RkajV8F81OdIP0XDgZU8DnSsGCyW2m2LLqC8FVQuw+lg7ENuQ2t+zHKRanBeUqZioM6j4YnO6KU0d6EZX7rtp3w6byvYNbc+Y7M++JbWL9pK3flr+XUiFqPfNLoKAU6tDGhqLAAcnLy4cKzVGjeRMMXzAcRERHwywoBa9aZ8OtyE5LSI0FVJXhcFKwUTuWQsl/CgsUBWLIsAPm5WFn4c8HtjYTvFknYsMWChb9ZkJ3nxe/yQ6P6wSED0ZECXFo1GXazB1tS2gemRXGCAcWa8mlcVKHl/uGxHj9cY0t9gDN1i4FCnxQMKVEkmH5LOvO24j0tVcfiuW1UwgcirLSjAkcRoq08qIKnngAlgU6x89yo1Z+6DqZn5sHGLamwbXeGk4woN6/IaT2ojbSbc8F1tlQ/EbroIfEZHxB8ps7Egs4nlhW/WSQNa8bWW5fhW146bfp+0sAt4HVFqKMURekqNTEytOkIpG3cLRS9nbBFgq7Xe6xN3+dqUjb/AzrKMs3MPUnJH40dP+FOlNufefHFez+eO3fjvHnz9qMTPRULwPeqpvUbNHCg58M5c77ak5o6Ht+TFh5FuaigsHDr76tWzRg7YcKdYx59dOQzzz7/msvlEnhv1FBPBGjUvPmQ/tffMPy6AQMbXt73SvB4vbovENiBt72VcwEhqKCgQXKE7sxKT39/9aqVh0zPtHnzZtizb+8CXddXWJbVdMQtt3QNbTqAIqTt1bSU2Z/N/0Dzul23DR7cI7SJQWi2DHIU6SHRkIGqhKa5u/3yQTDi0uuhbdNWsCdzPyzfttHp6sicWGhoSB7W/+m5OdC0XiPo0qpdaEvlQ1MaUm+QjLxsWLJhNezF50y2BVM2VBfn5KHd9Uf5w7WbNI6B56ddCSMGdMH7rUGR33ScespDQEME6NOPdT/V/2e0qgtPPtQLRgzpHjoawcfR++JWMDPhMhh/34XQvUMj5zhqKGAqn6zpd+XYqjJWmoG55BQ6gQEyvkkogIafaKUcUS+WhkQdqtooaKioHhRv6PPw5QPrqa400SewQUPnPyw6bsN3g/K+fmvZcqirV+bS0FcwxwoZ4mRw0udhUBBw/nc/wdjJT8C4hKccGTvpCfjimx/B7T6inaTYuQ4XOvfh5y9tX5Ijr4U5sVS48FY6WKa9WPCpRc00bIiKktCwvoA+FwbA7y+APWlN4V9PeuDF92LBZ9UBRabB386hFyToIOreZvDce/XgkRlRsGG7gPatcpz1v65pBA8kuODjr+qB3/JCpJ4K53Wj6fgkXNlbhzatVRpCXy0ICXvJ8Q/lDAitDWKjZmsVk5mOBaGv4hK0S7mggpXCDM1KUAZOVyCanQAhXW4G7CJbEWudFdUM3Y+cfH+JZZ9mEujWoSFkZBXCpm2psGHrfsjOo2FiWA3hAYV+w0lGRFmKyVCgZ+x0UazhdJh3YTf0MJ9VdNGcggClQV2npRTvb75xWXAOl1Jo0/drt18rfEzR3FfTfaF7iUc+0Ozq988N7XKA5le9dbGU6t2SphoWiipU/Z9FavTYQYNmVXuol3IISCEyXbrulNB8v3+Tpqr+WwYPHjFy2LDLhw4e3OuBvn1jbhky5Lo7hw27Ere1E1Kmo/PdcuQttwxo16LFJYqU0baUe/AmfBXp9V43YujQK4ffeusVtwwc2MbjclFGogNN+j6/f/v2bdsydm7fXvDtV1+u2rtzZ+b8+fOX4jmTh95443D8vj433njjmbaq7sfr6kYJCylZYOhwePGNNxYv+Obbp/63aFHapg3rzRW/L81Y+OOPM+Z//d3nX375ZSGWug/9gcDNw26+eQheb/+hQ4dehIcJLNr5Zqjc4gKlPe132223VXyw9ClAuMXWOkxPVgVxUTHQ7fQOcPtlA6BN4+ZOl/ZdaSlQXlJC5ijBElCE9T9NLdkgpg5Eequus1KExwsdm7eBuMgY2InP9qe/VsC25L14SeVWp6c0FDMhO+un/+2CTVsPmZmuRFo0j4N/T7wM3nzqGrj12k7QsU19aNkkFuIbRUPrprFwUfem8MidF8CcVwbCkOs7O+c+HEo4PKDfGfDi1MvhvlvPgrhot9MAwlQ++5+9fbtfukagEfmYbVmb0ObcI207CWw7VZrmPtvSU8A+mFenNCQ+MAVtUNOSG82AfMb02a/bPvkf22c/hZ9TUR5Hq/QF0yffNovs52gZPx8zDDvBMOTk4oLrnzZtOVS3M65x9cwsMckyc3QouhcUTwwIjYbvHmmTam4v6JF1wRVVJyjRdcEdEe3YmodAvQ5ckaC4ow+TWJTIYE8Esj1DBwrVdXAfD+4TFlwWGrVT4X4VcYaYY6LmBAQQijxlZeVAwF+Ahp8CJj73G/qqcFmPdNBFFnjwBaKuZ3Uik2DYdQXQoZ0GXo8Fe/amgDT8WKm7QMcX2OtVYNQQDbq2TcJjfOCNiHKSErZstA/uG2ZDk4bBn52aZkFOXnC4QXWggvxJmP58pYRu+6hTzfiobIqJ1oOKNEZZFlQkGOD0DCjWukWJQ9FnXufS5aLQqmqFWmWSUvLROTvS8KdtbVrFwuZtqbA/o8AxRoq34tBf5ABTluK0rHxoUj8CmqGhQS0ONbUVoefCnppl2w8pqtJSGoddI/0+DU1SlwIKijTt3ZpqPxfaWioBNfliAcpA6WQDDipQVLzRQljj2/R9Pya4F0Czga/XlaBMUlRVDyrk4HuoCuW+3woLz3YWqpHExERLNc1nrb17nemDyKlWs7I+UHV9R7THE+vStHR/ixZF+AonRcdExsR6vWlS1z81DGN/hNfri4mOjtM9nlnoYP/1308//VPRtJdjo6NdsZGRFMfO2bx3bxpu++y1115zXraZzz//xdzPPhv4/ttvD/3wk1nXCK/3Y1rvl/I9fBQ78WXzqIZReMYZZ+zA9+57W1HcDRs2LP7QzClPPPH488880/+tt9647f/+b8a1D42fMGnXrl0+2jhr1qw/NNt+LhqvLSoiIkJRTKcfvGrJt2KSkjLp749mz16D+uC9wsJCrvUIfC9pDvM6kZFOr6DkzLTQhqonJjIaLu54DmhoxOTk56FOqYhiZo4GKkwS/4v0VG08TFM1uOq8S+CBa26Bvmf9zVGHf2zbCJn5uVhH1igzqcZAzrppSkjPyINFS7fDC28vA6OCPfQuubg1PD+1L3z84g0wG53/Oa8MglkvD4T3nr0Oxt1/ETTCers8YmLc0KN7vDONYUGhD6u5w3PQMpVB5gu35iY/N3KygMDlmqb3VgJ2b5DiErRle/s08Zk0S8gIXYxQwxXNUkj22+aAKWaqujpFAe0xRZPPKLr9gqLZzwrpftzQ3FP8fm2637Bfy1EiZ7j+lj4Vnf5pxUW/JHOcp2fmp6JXzejlWqtBxae4vBBxZl+IPmsIRLa/DG1Q0sXFzRwAT7OzIebsmyG6242OxJxzC3ian41lsNgjQLtTi2mC2wc7+0ThZxTt3/0mlOBxUR2uAnfTs4LOvrTA3aQzfu9QZ9/oboOCx4b2je58HUS26QVqZH3n3MyJp0T1mZCQ4FEUNUVRlFhysEqDkj5Ylvm5ZVkD0XivQGFs6WnWInrL+Ptjm/W7VIVP50sYcoMGMdHBVszcPAFLfjMgMlKBC89VwBXKLUdKPj1Dwoo1EurGCejcQaDTjxvwmF17Jfy+woIGdRUI4BXkox19TlcVWrUQ5CNDcgrAn+tsaNFMwBlt8ZrRwaL1bjz3Nz8Z0KSRAi2bK3DLgzkFS5YZN/hz130f/NYq4IGv3Y0g5W1Vdw2RZvGexgIMW/gubLLzkc/7vzUEFP18Gi5QKvSDKpChlcZeFQ8GUPDd6SFgyQdQsb4YWl2lDBg1+xwhtC8p/4FEA5sc9+goF0wbezE0jz/SKPD7TBj/1E/wztw1oOuUdOTQV5jeowDei7Yt6sDLj/eDhg2i4dUPVsLPv++GrBy/8/yPHP+LTjeuivZqYxZ9OmxmaGWV0H7e+QOwMp3jLBR/xKrAZyUL8N91uD1HqNACde2czQOXTsLLLf1lGDRLbV5U9I5Q9FukXeydwhNIaeWAAv33fjF8Ma1qfu1bF0tT+UIoahwp4zAUpbVN/8y9X40YE1rF1HBQ/16KT+4r1NnusnS2C5VqIOCfjEwLrapRRA7reT++7y/c1qMn3NGnvxMEoMRCFAj4fs0ypyv5vVfdjA5juSk0KoU/d2yEt3+YC+2bNINz23bANQJ0rAeX79gCE+a+C7kF+YvdXr1/1ms/BJMeMCUSNaz3QFPYs3u37wJPDR7pTDNIz3l3Wip8u2opnN+uEwy/bGBo76pn/u8/wZfLF0Gn5q3gojO6ou4Mvoepmekw5qNXYFdW5k6PLS/O/HBRpU5tNmXKtJvxa99Fx0ktq1wjlEpp+JQpk94PLZ9QBtwz70KsdeYrQq1LFRU537n5PtiTnIX1apFTTnWss/798KUwdECX0FGVS16eH26+71P49c8kcKEtoGsqREa40bYLJiuju4W3jeq9d1edt3skKkn2IqoAc2XrO1Sv8rrlL+F9pcavwMEuufja0JwEBw0VmtIlDD1CfOmlZQssAzoe+pXropRrQ1uZY6BV517tVU3+DkKJPdTgDEIOvadJF4js0A+rYQ0ELhes/xJ8KWuDrfnBncDduCN40TkX7qjgOisARTv+B0U7fyu2H+pMbxxEtr8ctLgW5DDi87dABkKdMlU8vx505IzkdVCw4RtwNe4A3tMvCZ0Xr88y0W+h9hRqGMN98dx2Xirkr/0CrPy0oAMTghoHbWl/G3D5bti7dGmVzDAxderUm/Cb38HvLtXucq7LtvF65BXoWy8Jra6R1JjQN91LCgxcd5UGfXpi6deD60hIh9SvJ+CqyxQ4/xwBbnfQB6ZuYi3R0R86QINLL1GgXx8FbrxWc9ahfeEcG98E4Oq+CnQ8E/UMPphi/jAtOlJtvNDPjxXpdGkGtgoaDHXgYujFkoppKSWn2y8OFjBnHBaWtbJEkSaoYAHWmY7Q/SXVa1rwtm5bHwRPVv2Qg5+LFf3SFftCaw6Feog8cv9FcPugbuBxqc60gr6ABX7DgkKfgc/dggu7N4Pnp/SF7l3ioWmTaEgYczE8PeFS6NfrdDzGSdYYOlv10uW9yyKlLe4TNIVisUuiZWlaO/HfoQYo16i2+wZhiSvcXu0Zp5Isg5YFBQ2wjr1K2gcrXSL0an2vS9cm5y/E7Zcb8XRfH14EqFJAJXbDaYNePfrU3gxzgiFPp35MHDSt0wB2pCbBj2t+Q91ePWV4/e6tqGsCEOmN4CEDJxp8pG5NAzdWThl5uajX/aENVc+5bTtBlNsD6bm5jrN7qiNVJ4wu6N/8Ah9s25kGG7amQFZOcKIkyu0TMG146pVf4ccl20NHVR40FHDmG0vhj/WpTjCAoATDObmFkI3iCzmdZIwjZbZYM1UEGfKHNVzh4yGXznNA0LwnQRvVrYH0CNP0onhUadHY3vLtYebYQT2nqC7Q658OkobooQ0psY7TG7RxGokch4rAbf6UteDbuhAdCD/QTJOBPcvBv3flwWAAgQ/XLspyAgpm7j5cVMDM2gn5q/8LeSs/hvxVn0Bg32r8Hgl6ozNQ2oMfl30UVKByK2085wpnXxLftsUgA/mgRjcET3wXdBYOt1yZ4wWfes2B3rdAAHXGob6MQziwGHb0w1BQwB86hrbT38XHkznH0bpigYCaRNqLt6/BXzRCGuYfaBDZlKjFEfTZpRBlXzX+OBkwLdO0k7GC3Geacq9lwh7TwE9atmCfsxyw9hp+cx/6zI7gfsl46DrTEP/U7YxRoldOduiM1U6oAofPF2yGDZtL7h7coH4k/HvSZfDu09fCXUPOgsvPbwkXd20KN/XrANPGXgIfvXADnHd2s9DeFBBR4Lzu8TB9fC9IeOAiiI4ITld5OLKkeWwqEb8eaCAkND7ExSc9iK8sauKHNw34/YvtA37bv37wovwNA3/b9dfVv2SF9ioVS1F7oOKt45wlDCpi2zaTdWE8sGP+0NTQWtj67e1pgUD6KNy2g/Y5ABUwKZuZfq1paA3DVCsuzQXdT2sHseiIf7fyF5j36wLIKSgzr+YJxWf4YcGq/8GSdSsgJiIKmtapf0g9xBw/NFQgNjIK6sfEwt7MVNi879DJPaqWYD0Uro9OdTRDyQ8ELGt3Uhas25wCSWm5TkLA4veHpvlNTiuAidN/gpWrk0JrTzw0BHD6i7/AC+/+EVpzECqSvoDpBCooMEAzGmA5tRNgSnAHpnog04qCASUozaC5cVAI05KZpmFnWGaxcFw5jSHM8SJBiagDWlxzfFZFYKSudz61Oi1AjazrbA9DD8X25+EfQZNZBorg0F7OISgoYPjQMKVt1NAVALMwE6yiDDBzkpweBeTkC9UNelwzsHE/G7/T0b/4zli5yWDl7QerIA2Kdv0BZhZ1yFJA8dYJBR/4lTiRVGtAgHTEwdJe9VCQoGpdwJJJfv72XwxVuxaLy0jb9CfYppVgWupD5zXa9ys6hiVHtykpC0VHBOSAKu5XVXELaOJWvJ3DsBDeKlVxK6hwq9RgmCrEtfh5qVSDgj/5Ur9lX+npnf5cTRl3RXYFtT7Q1IG79mXCwqXb4dk3ljpDBEqj50WtYPqEPvDW//WHd2ZeC69MvxruvvUciI6m5CMlQ+dPQWMmNx8Vnmk5Zh8JtTj6iqxyHe4TiRrh1/B5HdLMGOwdYK+1FfvX0KpDkSDazzu/VcePz2ne4cuejc/49OIm7T8+v1XLeT3jaLOQslXwFx2EIrPI/3bMv/NAMCBM6oJxBXjQu4dEdgkhpJDKgXwDJyv43D25r8Tck/c8PJb9vJKQ93rcCevvmv0S1Ml9AR6lc+e+CPekvgih/nXM0WLZlpMF/oL2nSHKEwE/rPkNXvrqY5jzy7fwzfLFKIsqTb7+42d46/s58NnSH525k89q3RbqRcdR98TQ1TEnAtLBbt0FrRvGg2EY8M2KJZCanR7aWrWs3r4BCvx+iIuIrFmtJtXEmY1bb9i+J/2znfuygdIEUE++kmIlNGXwtn05cP/kb+Dbn7aE1p44CgsMmPHKr/Di+39gWVRLvIbgKprCEiAjK2d/fqFvdmIi5W5lqoUyggGHg3Ys7ia+0UC7XFqyH5ouC6lHK1MF4PPRYps63fUtXw74dv+Bn9mguKJAj6UGtsOeX/FGJCqIJRVGwlkf3kZ6Ax8oHUtCOQfC74VzvsPOg9uc/6iupfU0swV+Ui/W6uoleDJTbXUd9RNKy6ApZqonEQz1ImjeVIF6dWl8R2hlNZL+7K3JSc+PfDflhTunprwwYmrWy8OennLpdzssWWyQTBi6YNPEDywQEuJQ3jQlfAo2zMUnGhQb5oBpzRGW9ZmpwIWev2VsOiCXZG6I6Jm1J3S2asVWFeqGqBgBC/alZMNfG/dBUmoOPh8bvvhxC7w7a3Voz9KJiHJDXN3yxxSv+isZpv1nCWTn+8HnNyAzuwDyCv3Od1FLRwnxzepBQKZtWSVO7Nz2yx7xqBvXmrq20fL7t0owtoBH2eyyjPucHUpp0sLVpZYyxZlBrwTlKk+JPlk0adH9UR6YoClyirDVI6YFPGaKoB6W1ElRXpiAddd9kZEcEDgeyABo0aARXN71PHQam0BabiYsWrsM5i9biPJzpQmNJd+wZzvUjYqGXh27QZvGzcC0a2iXs1oOPeMOzVpBmybNYEfKXnjju9mwee8OKPL7sDozK00MEqxT84sK4ec1S+H7Vb+A16XDmc1ao61SbWZSjSExsVNg7b7k0bZtJKI1vgsco77k6kHTFNiyOwsemPIdvPXxKsjOPjHDeanH4F2PzIeZb/3u1Fal1mh0bXiR6DT8zzSMQVsX3zc/uIGpCiwh0esLLZAjV8FggAMeh+7f06LH7hWunqnLwIIvw+uZSgadbb1OSyxXitMybxamg4mf5Kg7vQaUEqYUPFrIkcf/6DuE7ga93mkAlEcA61OrMJvs1NCOhACtTnPwNDoD3I07QETbXnh9rcAuyobA/o3BYAK/GCeUaq3pSEdUVE+caKhx/cw2GjRtjC9/DQgIlIT0u0sNBoRvHBYHMlfiFAl18bOOpqJ4BX5adYVh1lVtKxbLX411RFRVS0/NyM3auD0Ntu/JCLbao1Kg3gIU7/j367/BexUICpTHmrUpMO6JHyB5fz7oaLAQZHzSFIVZuUVQUGRgYXA0TJVh+mwLn98hnkUwECrOUIQLNeWRiIC8RdEUaraKwIcfSSJ0oStSOgEE27J241mcfcM4UwpKeXGLvm9SFrRDaHTZew2x+h5JCR0PQYJiC1l1fbKrEbxbJrV64ftm4r04cdpAA5p/yUm8ja9zlb5bJysUvCPH/JKO3aFvt/Ph4jO7Qo92HSpX2naEXh3PcgIRrRrGH1a6mBMN3d9zTz8D2jdtDkmZ++G1b2fBS199BO/9OA8+WPh5pQid+90f5sLLX38Mn/72g/OedW/VDupFxzh/M8j6xPzUFWOnWKroLy3rRaw/04XjJBxplFPC39yCAIyfsRDufvQr+OanrVBETfbHwN59OfDMq7/BiLFfwDdLtjs5A0qKbwdbHimJoLkSr+1eTbP7p6wa5yTQZaoORRFZNGMSjS13Mn1X1Min3Sx0GA3D6aWHhwmpyNbO64Xb8P+Se8syxw8anqonFtRorN8oOJq1C+xAEZhZu51lLSYet8c4+x0zaIfS8IPIdn2cRINRnW8Ab9vezhSHRs5eCKSsw5cn3B0EnzY+d3ezsyGq60CI7jIAPC2Cs2YH9q2CQNpmx6hiTizVGhCoblb9ZUNaOjqlteUukGFC0dbDxr+TvnV0LpYP05RJdqF82yy0lxzYjTK51lDmvHjtjo07kidnZOftpNdRFEvURd3H8goDMOGZn+GZl/4HGZkHpoyvMNSLYsHP22DkuC9g9YZUp/XiIJTRhnLVWAU5uQXP+nbFBrP9VxGa8KbhJZAcBK9XqKKZIuxpZ865oGVorUP7eRdcgUrwQafiDAseK32WDx+x0z/T79F+RaWNjnyxk1LNqmgNpa4+36r/++1pJgJcKZr3fed0l8d+Vahai0MUvaNo5T7dE1GpGbQZ5ligUaU0w02D2DrQtkkL6Nzi9EqW06B1o3iI8njZOawCKFDrdXvg4jO7wUXtO0Okxw170pNh9Y5NsGLr+kqR1ds3wp+7NsO+jBSoFxUNPTt0g0743MvoWHXKsv/3f/6ZsnLMA4pFgQHjG3xe/mCr/KH3ihINUi/gH3/bBbc/PB+G3PspzJm/FrbvzHSG7pUGRVBzcn3wx8p9MOM/v8DVIz6G6a/8Ctv3ZR9IIHgoaDfQ90tA78WcFlC0Xikrxr66d+lYZypXpmrR3PrPtglfKgoNyQwboeVDjqflN9EUsaYZi+o9419U/2V8p+5x2irwPVIUKHkYJXPcUJd8aq1XvbH4twVqVENnGkEtpjE9GBCeWGe703W/IhxwSg7imKuuSHA16gh6ow6gOueWTiCgcNN3YPuo/am4DhFgFWWDD7f7U9fj9hxcJcDVtBu46592hB/EHD/V6goHTBobElqoQqiOp+/9a7MBmVk2Oo3B2QdoeEoNJFhCyBAt1jOgJBS307L+utpj30hV5t+Iu+4NPuGaXXJSlz/8CRoB16BTO91pdRDBcUIEzQFNyYtmvLEU7hn/NXzx/SYoyC8/+zQlE/prXSpMeOpHeCDhW9ibmneIMeF8B2o627bmCcsYknJas3+tXz+4SkcNULJAfDLfHmZHoU3jBAWussCe0+7T8yedOff8B9vP6fEfadtvoYHaRFoHH6cI9upfb2nWWvojvcvWVHwTvjg8J0CwB4C41LSMr5oVFr7d/Kp3XpMqfIla+rrDewc4XcYEvL999mCeOo2pkZDTSLMP0Dh+ChBUvgS/h6ka6PmSM96heWu4vOv5cGX3HtC701nwd3TUK0vo/NTr5LKu50Lrxk2PwpU5NUlaNfo327AGSSFuA9taRN6f45gXg54h5RWge/m/VXvh3knfwtB/zIPhoz+Hyf9eCK+8vxxe/2ilI6+hUN6gf07+DobcPxduG/s5PPnqb5CcUegE8ilp4aFQwIF6KNg5tjSel7bv+uTlYydnLnvwlOjZVlMRZ2xOV1X1Qctv/6i4BNAsVyFzrlQk2rY0JTZZqmjDRmluZYzbI+5yafjY0ZQJ+OR3GkQ+F9qdOZGgrqVW+uDsAuhDqDp4W18M0Z2uA0/LC4NljMpxvdOd/SrSS0BoLkeKQ7rAzt8PBevmQ8HazyB/zaeQv3qWMwtBcArB4roj+MIYKX/hvp9DPgrtZxdmgkLBiUYd0Uamss9a+kRSxQEBXRro7BT4LPB6FMjJN6GgiMZvhzZXITQbQVq6BJcbICOT5rQF1DyHOkbVTiArF2xy6vGlp2BAeX59wAYzYDaSS2LrmKa7tRBSd8qLZR9903oVk/XnuLUpy8c8oip2HymNORJkYdC4oFZ8qvgVWPj7Lrh7wtcwYNRs+GDOn/Dbst2wPz3fmaaQJCu7CNauS4EvvtsI9z36FVx/92x4c9YayMr3Y6UUetWpyQLPadvGavyO4SlROYOTVo2bD7MHV8vD90aLN+2AvZmSCR4C6lxFU85RFGWqFMqzQhP3KqoSf8Q7gItoOn+y7frlwZwQzlzL8n1pGznOYJLikOJX9NMVVbtVqNodiqqeEdoQ/ECoh4a0jN2ovD8JrWIYhqkWqEeG1+2GhnF1oWWDJk7+hsqSlg2bQKM69ZzeCRRsYson9c9xBanLR3+i6vJKsK0HbUk91bAuc+rZg1DtpmsqqCjb9mQ7dfkrH6+EhJmLYOIzPzsyCeWJl/4Hs77ZAMv+TIKMHB943JrT0+BQ6PxkG8iAtANfoRV7Tcryfz2YvPLhlcHtTHUjumzZrliBm82A/SyaLGlk46t6MDhAplhYyERRbBNNXOvAOieJIBY/y5BY/mWKGZAzXaoxRFy8u0qTPp862KBG1gc1ugn+aYKRvtWZUrBoy0L8/AnMdCzSNj6f2HhQo+o7+zs2Y/EAOf1NQ1PpWWouiOrYH6K7DXacdzrW2Z/sbn8+BDK2QSBtC5hZu5wcBc6Q1gP6gvY7eF5p+vBfKv8SjMzdwcABLivuaHxZamYLbm0m/BSqiK00iYjIzJIQGyWge2cNfvofzXmOj/hwnV+J0Bz8SakWvogSmjZSYcsOA9KzTIj0UNL3moPSLbVAUeS/7QJjJwXDyrpHNGOeWWRQgRxu2trXqFVn6R6lkd9vp+LWpaHdajz7lo1d44qseyuY1q2oDb7DHySpNZ9+O439J72zckMqPDj1Oxj+ry/gpvvmwtD758LND8yFm/DzltGfw52PfAWfLtgEBUUB0HQFKxl6wajmQQVi21tw6SFVNdCIGPsBLEqs1rHdf17x234BItG2ZCEcFhSgngASa1NH6O9iPQMIgRWsNO1vTTvq1dAqByVPLrZBvo9qE5cOOycqXydDKyrpI/IG4D2iLmH4Lc+3yd2xPrSWYaocemupRaE2CVM5HNobpBKFvgOFvq+mgNdS0YsRaCtQk1m1sHfp2KLkFf96QYHANXjVj6M9khLs6XeoiUnFhOpx6q1Hrf4UqKf6OSzUC4B6FNB2GjJ4BBQIoNW2tRj9kpGuyNyBycvGLAluZGoSygX7U/Xzk0Zbpnm1bctxpiE/MU3YZFoyCyUbJQclzzRRLMgxbci2bMgIGPCrEbDfwfUP2SCu1i/JGCMuzuFgQGWBZYqGAyi6x3HAi3b8AgXbFkHB9sX4uTg4NaBRhOazG1x1T8f9dSzHKghvjGNTk4JSIuuDq14b0Ou2BleDdsGcA9GNcNcI57yghmb+QkdGcUUEnXnqEeD0CjhYzqlnqxLeF1cLVxReHvU0oAXqaUTfJnG9N3jemqOqTwqqOCAAFjrja77+KQA791pwy/VudMZN+GGx6bwSLqzOKDpYWaLjO0jBgOQUCbM+M+DsLhq48F1btsYEv1/mqtJMDl5mzUHpumMJ+m93mT5rFb77lhNlxd8RjqaSKGCBYhmgCIn3UHi0CKUH/t6mpk+ug4C43XVx+orQ6WoFuxaN8KWsGjc3Ilu71hJwF5qDf4UVAhkUZEi43RpkFwTgz037YemaffDb6n2wYm0yJKXno0IJGhRBI52MdUo0JNPBMl9SVLV30vLRM/Yte6TGjI/fNHDpx2iQ/huVXQAfYmhtGeAuCnXDDMilBsA/tg/+4ZCu/XT/ojKt8VKanzk37DCjrEScFhcw0DKesTci8tlF1RwoOdmoQT5GrcAkx6wcsS0LTLQwK1ssSnRVwvcXFwuvpSY5kszJgaoCdX8vt/eaoqhCSuFMPVudJC1/eFPy8jETwQ70tm3jQywU+eGefscF1WHkEEh7qxRyDDSJvDJ55ZgPdy1KpCZEpgbjujB1mdYj6Wntm31D03PrnY3mWVtV0zqoQnRCO/VcW9HONaXdCX3HDprH3z5JRl7quiRjhKdXxozaZrvWNqhxyNPsLPC0utDxrYUeCZ7m54LiRkccnXWactDd4hxn7D9t97S6wMkt4Gl+FkS0uwwVVDAGqcd3hsiuAyGq22Dwtu+LDz3CqRe1mCYQ3X0IaHFNg8txLXB5KOjRlD/gsF5YuOxpdjZ421yC5ZxUngKeFj1wuWdoX6xrCzOdelaJbIDf3wevl4YwcL17oihRSyckJHiwgklRFCW2LCOHEjuhsfQ5GkMDExMr5kA0b3XmYMNU/3v74Egx8cEI2LrDgg/m+SEmSoE2rRSoF6c6Tq7zcgYPKeUqKwCeJHz19DNy8y1I2m/jd9rQ5UwVbrrODSv/NOH+hDxI2W/OSd5z5k0As8utfKuDgl/qxbs1d1+s9C8SIDtJIVrip8v5fSYao45BCn5FyC0SxFb8xcss0L7z9kzd4ZygFtOo65OthO6+TUi4Tah662DW/PK6dAYDAbY0C9FSmi8V5aWUftm/BLvU10AW9tTaZ/rvwef5iOJW4oHya4SHB9CH49fjPxp1u7IN/E3zhGJP2njDH5uDOx1J62s+amTIwCN41F1C0b1BJYsnC53WOWfIWMP3ZzcI+1np8b6yd86NJ2aeqFoA6re4vFdjF3lkbhefKUzhrjs8elTGh6HNx0X2c3A62rArvTrE+ExYo0RC36gRkBLafEJB/XspPsevUGe7y9LZLpcLAgH/ZGRaaFWNInJ47/vxobxwer2GcHYLao0IbSgBA3VeAB32yoZmPPHo1CpS8sUo+JB3ZabB8j3baZaUxS630j/rtUODdMyhRA3rPdAU9uxL23eF6TeOBH/oOZbxuKsVKlE0/eD+zHQY/eHLsDMrc6fHlhdnfrioUgPL06ZNu9y25RflleugLSb/NXnyhGdCq6qdDh0SXBkRsVdgXXUnlp2rhNAUKY+yvDoBbQ1tnEAy/v0BnufNpOWjN4W2MgxzFLTq3Ku9qsnf0ZiMJa1GAQFvfHdwoUMvbQPLmgJ2XioU7vgFpBlw8gBEnHYxKFENcXcbN2sQSFmPVbQJrsadcV1xdymsvVFPYbmVhg8CqRvB3aQjKk8KHJD+wn1QjxVtX3xgSsMD4Hp3k07gQgnb9/R9NONB0fZfaAnUiDhwNzvHGeJgF2VB4bbFTu8F+j6qn21pfxtw+W7Yu3RpldiwaHfdL4TyHH436raS9TNdF27Lx48rJk2aVKMTY5ZY/1ZmQKBFi851TJAfR3iVK/51ZzTcfL2Lbhb8ssyE31Ya4AtQZtLgZdE3ByjNW+mXUCY0XknDuoSgU9BPad3MBZf9XYOWzRRYu9GGR5/KgzWbAxkuXe+7Z/uq5cG9ay74E4T8tZlHkGWv0qx1YbIB0hUJWowfLtnlp3cwtOGkoUH3Z9poQk5C5/4aRah1ghlPS/iZ5OTaJmoqsQykSExe+c/v6baFttZo2s67sBtqlvH42y7ExQaoTFxOrwEaMiAcZ3KNUMQbm2Jdn0GvRRUrc1e/fakU4n68Bz2wrNVBAw21M74gAgIClM14sxaACS/v+Xb4ttAhNQ4suwJWnO2VWl0hYjdbovWuMluG7F+bedNiTldNX77d9JwVpebQwPtR4YAAXUPSa0288U3iYUUyGOfctaLMebTKCgjYnzTzpvrrKo09piEGrz/uZJYnU0AATYQXaHaQ8jIaO7+yiko16tNyoJ5bWNnY9mKNAwLlEg4I/L1NB3hswG1OjxCC3t2y3t/qgAw6Egr8JGemw0OfvA77crKrJCDw2GPTz7HtwM/4/ZFl3ReyxWzbGocG59OhVTWHngla4/yYoVgvj8Zap5tTmCoU0KceAVY+vhFfY/01NfWPMetCG5nqgzQheXf0SS/k8dZdYc1aswr9ScrhAQGCdNvhjvkhdS9uc/YJg9voSCqfZYI7USOUs98hx9P/eP6S9Bnud8R5i18PHePsQw1Zh14nXWPVBwSmPavr2oPUk7A0nOuy7TRVVfpOnDixRuc5KfaUDlKZAQGiaetOXWxLfhDl1Ttf08cF1/TxQOczFYiOpHFkoZ0Q+mrDpOhKaMVR4gQE1IMH019+v4S9yRJ++s2A/37ugy27AvlCg3FJ29e+hpvLq6WYakeKJmc/0wcNhHtx4SpF6Hqw5ZsKHo0xovfGXoNP8lUhImYnr7gr3dlYm5g1SG2t7+mgGbKjoirNbClj8G3er2iBpZar3l9b+31b/jQLh9Fh0CxXflF+J7x9p+O9q+toVYAsLLS/JX952+7gXjUPe/dobyBzVj8Vsi6xwdNaCE1TpFGIOmEDaBE/6J33LQztCnJhguar/9qlmu3vI23ZDgQNirMCAozNICIWaNrFP4lOsw8xYFC/lRsQkLNmqbmZo/oKM+8KW9FPU5wXzUpTNO/CiEuGfZy34IWzVRsutCiSKWBjzL3wJd5dWTwgUGTAaoiJ7qP6Pc2lkTsIr78TKIoLz5MthL3c9Db9tM6IXTtDX3nUnGwBAacg1zYoQxYHBCoEBQRAFbPj3F7o1LQFaGjg0SM3LJMc2+BONQRVUdGOCOaxySsqhD+TdqNdYu50WXalBwSefvrp5gUFRSvRmKxfVqJDssUMw/y/KVMmjw2tqnE06/pyU0svug3V03BF1duW1tMvOMTPopDgDzYo/3Fp9gLKURDazFQfXpS7Uc5DoWA4eWWpKG+iVCRYQ8f9HeV5FKqH6fiRKJEoNINAbdT6tYqSAgJBiv9dkltY0vbyHlfx8xy+b0nfEaYi+9I+h66vnoBA4psul3ukYZTeNoQ2GQ0p3KbrWr/x48eX2qO3JlDiU6nsgAAR36pze1T6j4Mtenu9Sp1W8S5od5oK0VHKIRfl/F3iVZbP4ZceMG3Ys0/C5h0ByMy1fLYp1ym6+uS+HX9+GtqlOkBnD65ACc/RQU7B7yil3U8syOhMoCOHQrXpWSjUWnpqJYEbNEhtvKPHdfjXePTCuuInVi7KPrwlb9sB64XUP8ftd/Zjai05v9Vv6/UY/wfCvkrXJDnbCP2DBRvffNMWBbb0/seV5U2Qje26RqBosiIDwzXNdgd3w3/oE01L0wJLCvVDDQITlK5FB4z48gICcl7LuPz9GePBLPiHJqSbOmuQkGrxW9TLQn9P2obLpcibKEdJgQ/mfbcEBg2eDVY4IODRIMZnwV+qHvGeNPz/dKlW0/A5aFQIiQXaaulp8I+YkcnHlCCLAwI1AA4IVBgKCAhNmS2xYFLvACqmRPCx17SHH1I9IagniLDlTt2yKj0g8MQTT9RDY3OJqmpnlhcQQDtsaVZWRO+ZM2u289zovOdbC8t8FBXp9Qoo9Q+08lHEhXSXtNcJKZ/WM/L+u2sX5wioQTRC+QYlAmU6ShOUB1E2oNyAkolSFneiTEGh2Y3yUCgQMAeFcl/0QqEgQWkvOQUPyooUUlNi6QWEcSg9IFD7qeqAwPTp06P9/sA8TdMuLauHQMhPXo6fV0+YMIECaDWW4vXcAaoiIEA0a9bMC1r0ubZUz7Es2TRgymATbyWiqULqmsjGV2e9S1WW7Nixtrof0GUo76BQpnhy9q9BeQDlexTqmhVu0aTUm6QQ/4YyFWUICjrA8DoKdUOmroLUcly8AqUBE3ROMk7Dz4cUK0HRXiI/9Fkrad79hXhDMy4TloxF4+L3fStHUzCltkDPogMKVYgUCApOHVj5NERph0KV8l8oVJHStbRBoesI90AgA4C20VwvVYr/64ZdbMh6zVMPzrc8NGoCjXJ6m6nax1JAjYiUoDbgV+ZLpd6/NJE1U9XMfja95ajVlPC+ePXOOlrE/f1J/gUF6VG31xuS5dzrsgICcvkoPW/5B0+rZtE/qPIkfy9gCWrWSsfr0dCpr6erEnwGUOXjdWNp9QXg0++WwI3FAwKaAjGmDUV4uObRQS8yhB+/NwsrMK+mStSxuAE3+ix1B2ixQ2Lvzjzqd5gDAjUADghUmHBAAKxaaMOT41pFAYHRo0d769Sp87mqapehnRVaeyShgMB2vLRLJk2aVFX1yHHR6KxnemGRobw5l+NN9aCG3yOF/S7Kh6nLxu0I7cbUHBqjfIVCybevphUI9awlm7U3CtmjWFcCNbBRkKAOCvUooB4EUSiU34Ls3cTQOqo3Z6G0RnkXhWwS6mlA5wwP8yObZBhKcxTqyUj7bUchuqFcgEKJN3uikC3/BsouFKYEOCBw4kA/uYuuu/6wbTvcmFsipJtt2/oiOzt76DPPPFMQWl0jQQum+ti7d2/R3p0bFiftWvt/qXvXjc1KWT86K7VyJS1p3Zik3Wun7tu9fk4NCAYQFCVNQnkB5VkUcsw6opAz9goKKdWmKB+gkMK8EeVslIko9PzIeaNuWG+jfI1yJgrREuUllC9RXg4tEzejkMND5/4BhRR5rWXPqgeSUv4Y827yyrHP17JgAAUBKAg0F4W6yy1GGYVSpnI5AVCFTM/9PyhUGb+IQpW1B4Wi9ZS7gKB3iyrfQc5SFSIXnB1ri/zHPC7jfP9+AyA/QC38+aapLjWKXPONgP2nbYNtBCBLqHWfFpD3oOoy+5m4K/lkaDf7DD+sCBS5vjR8YoVliSKy4Y00A1wFxmURXnOmXH42BdvKJGf5B5cqln+Uk34Cz2tIbY3Q6wyWauyZSoPzu9quBv/yW0oyOvPB4Fop9Sv556oAryIoGKB/bXka9jVk3fZ29OlnG+B50Zai0EBbP0KzWoOV97B8uyU9C4ZhTnFmzpxJhm3YASoV6j2gKEpry7LQua4dpK4cuzC5dfMhppDnCQ0ulaZyYcofYx/jYECNh+onalRohXI6CjUqUeMC2RG3oYxGIc5HmYxCjVn1UKhHAdkVdAzVmVRjUpTrNBRy+MmWpZ4Ht6IQZAO/hXIVyhYU6kn7PkpdFOJcFLJxr0ehRjH6XmpMY5hKRwjtItS55drrofaZbU8//XSpuaxqClQ4meqFBp+Q4puA8hgKVYbUO4AiSRQdvQiFFCsFBag1YjbKahRSnNS8Qm2hFCEdj0JODnXdop4fj6CEFTQpcDo/Qcq3CwodT63BYeXLVC0USadgDOVCGIBCDjpFzikYRBVoPxQac0fbL0EJ9+ahTzrunygUFacAEkFBIjrmJpQRKOFKszgtUKgnCQ03oe+8D4XORX+T4UmVah8Ugt6R9igU6a9S/IENF2tK0eUBLBkuvBOBLHOtMLSb1bimV7m6Z/Y3igr7SVt9SNGjnrWFESWgaLg0qfcPTbghdmqK626/iOzn7p55jb8oop8E7ygj3dwBmX4wsMRIO/+y/F1bLw59XYlIuVBTbON+l2J56IabtrIi4IkZGnN35ty4e3OyIm9cui/6zv3PgB71T0tCdvHcJyVBPQAMEJ/Zdc+4pc6dqT/XfzAzN2741m0rU88fLUF9HCsNK4CmkSrNK3KK9lIvIOYEUDxGQz0niveeoL8O2R4ShqlJoNG5lhx+agErDXqvcT/cRb08ISGhsoPKJ47Zg630P/61OXnpmP+lrH6wynuiMUcFqUfqb0ct8x+hfIxCtuvjKNRrgIZpkm1BjjrZH9RzgIbAUcPbHyjU8p+BMgaFehOQ7UL2K42rfhSFzkPraQgoQTYN2b/3ozyBQg7/OSg9UAiqdcluocYxCjz8iUL2bdgmYphK4dVXX9UVBYaU1RuTIJ0tpW1LKTbi3zXevOCAQPVDyovGXlHk8yGUa1HWolDEdREKtdBS96xPUMjxp66otI0UZxhSthtRqCWBggJ0TsozsAaFlC3NnkA9B+h5UxCBpu2hruLUtZDGg/F7ULWQwUYt9d+hLEChIBD1FshGoSBQPAr1FqFu3eTEU+8R2p+4B+VJFIq403YKABHDUajCpcqaouQ0tu9wqIcJ9ThJQNmKQj0FKPo+D4XeC3oHKdpOAYmBKHRdVT7zhlDEcE2VbrJ/A5aepuoNh+jnZX+htFjvjFGMvBD2uc7KeWb77m7TFSv3Bl0TEWSqGJbIsyDmX0rXzHeju6U6OSSiL0rd7+6+/wMzWzxogcgR+Ka7XRCja/7wfStRSee/fnV7sM2udFPwvBZokf+pf3vmEXk6okflzgLFtUAvowRRoCJgq6ngjnks7ua/skKrHXolLjKjG9Z5Hs353+n3enUZIdUoygvCHCX0IC3bcoQgJ4oS1AXX26BiDU5Cf1NFHt7ufB5YDm5jmJqCYRh/4jtZbutScEiBvEJVPRTIZZgTDUWkyIEn25GGAlBDAjnsNOSVXj4KFpANQb0HLkWhBgpqwAoPew33fCP7Igydkxq/qGGMzk37hhUwDXelmjVs61IwgexfGrpA0DYKIpFdTFBwgM5HwjCVRkpK+nmokztVJCCANkWGqgqaN7HGU6oZW9FoBt4QLnzHBz0DuocUYaVIavExJtTdn8ZIkZNIY7fC1EehKCkpUAoAhBUtOZokpJgpmECtoNTaSK3AFKkN9ygItyDQJy0zVc/h5YaeTbjM0TtBQpUp9fT4H8qVKFSRDkahPBFUSVJFSDkICHqW5LzT/hS5L8kopHPSd1DlG4Z6nlDXPyKcqJKCARTlp3eOgk9Vhlw7y2XLwnPRLwNK0odu3Geuy1NKzGDcJn4V7qE0oztJjj5IsbXQPJOCHEcQeX3RfHCJ9TQznIKqTVo+MlqIEvWcZfiaom6r5+h7AVnSKCIjqEQUT+x/fZawS2vAo94DUtpb/H5XifNni8Fp+ahu11OiQRo6oFpFveSsDuEyylQACx9U3YhIePCKgXBV9wuhMOCDM+Obw6QbRkDD6Di45IwuMP7qoTDhmpuhW8s28PczusL4/rfChOtug3/2HQj3X3otjL/2Fphw7a1wUbtOB4IKTM2EDLHixpizHPo7HNw5ZDkktF/xv2sDgUCAemmto7GoZUG/B/eJldKkoC7DnGiohqOXkJx2GqdPQ10Pz5XyIwpNXzwThWxZGgoZho6LRmmAErZZqeYmG5TOTUJ/h190GiZANg41ilHy7b4o1KARnrqNjqV96ZMofizDVBpCWP1Q18ZRPVMWwR4CsH716tUl2n41jXBBOhyqL9Pox5SPk76LhDk2qJsTtf6XlNyPxsRTKy0NFQjPEU9K8mcUyiVAY7JI4YZbcWmowdLgn04rMgUBKLMrOXo0HIGgSBW1CBO0fT5K2W81c6KhivFXFArUUGswVXb0PCnyTc85XPCo0qS/KRBAQR76mzwV2ofG/9Mz/gKFoLIcTqRC+5Vk7dJxVEnTcAXKYUBOPyX3oWg+Qe8a9TahHgS0nQILVYtrnSccjCR7XVi+9FKDkz5DxR2CrQ34ixXFzq57ThnJ3BR7hxM+Q6TwuGmawtJcAtu26N4H95bSL1Sz1MCIzMnebtslzJ+F0INwRMr8hg3Tws/nCNCYz6Pf65zEDjSUvvWhK60Y6CtoeJ/oq05JyIFvGBUD913aH8ZedRPU90bBuCtvhH/1vxl6d+gKY/oOgi//WgYbUvfApOtvg70pe2h4Bgw49++wastaWLT2D7j2rIsgPjYOtibtdipypuai0wtPCUMQMsp0VQEVnxn1/oh0uyEuMvpA2fNqGrhxfw99otAniUutHWbLk08+mYa/ZEFFAhjB99Ye9tRTT1HPMoY5kZDdQtM4k5RadaKQTUENDWTbFneEyL6gxgwK2tNQVcoZQOei3nxk31BDBfUCCM8QRUNjaRglDY+kv8eiUIMH/U1Qj0FqGAknQaYGNTqW7Vmm0pg6dWpHIRRKdFlBI0HMRmpFC0OJAYH4+Hgs7DJcyMoE6x8yXDkgcOxQN38aH3V4l0Aam0UKkKKpFDAIK2CKmP4LhcZVUZd/SvxGiekISiwYdhDJ8aM8AZRD4CmU8PkpaECZWAlKIkfdvZiqhyLoFOmm5I70HMahUNCGhotQeSIFQo46zSjRFoV6C1BlSs+OEvDQ+H9y7JuhEOGhJAQ965KmAAq/a/1R6DspoSAFncLvA1XK4XGBNL8/tQBUKTI9xpC2dPSSY9sKNTwbxhGIqMa2AhoaEbgjaSxQI+zNzxXvjngIaCw3FtR+4KK//QZckmiVptHxuwtwW3jGDq80Neq+WCKiXsvTFZo8uwSo0Dp2vBAx+/c3KP23KFoU/V6Vforw7BJFZ5PxVWEMQ1By0tICvIcgJc2UcPJB88Wv2bYeonQd7uzdH+Ji68BvG9fAmS3agHS5YdWurfDLupUQRc6krsHCLRtgU9IeWLJjM6zGz+TsTFiybSNsz0wDxelywtQ0nEpQ2pB4/W0w/pqbnSEgrRs2gedvfQAu63gWnN+qHTwx6E54eug9cPOFl0LrBo3hiQEj4cVb7oPHbxgOj/QdBDMG34nL98OQ8/7uBBFqR08Be65pmjlKKAhSGjRsQFW10wIB80H8XaWpN4Y5Fmi4G9mdk1DIVigNGvpIUJ6B4oR7Og5FoYYoOgdNQ0h2LtVJ1P3/DhRKFEjQ9v9DoWGNlBeJchKQ3RSGkmiTfUtBBIKCBWRDcUCAqRQSEhIUrC7GaprWrCK9A1Afp+q6Qg2vtYISa5ekpCQqnEkVaSXBXeIiIyMpeR1zYqG3jXoAzED5nFYwJxU0RISijDSW/S4UShBIlR85ghQQoGg5VahUOV6HsgyFIIedKlQK5FCegPBQEoqkU1CBoMy8lKTncMjypdkqKB8BVbw0NGAkSvHWbwoYUa4BOl+Vo1w4tgh9622kemhqV9UVeVXRoi40LdGRdOxYZIOFRgR1/8VlKU+3cv4dniXhEPwL4rsLUM6gnuCSnAC3mk0fuKlEJSf8buoSmUYbhSLiFFcUJTgqEStv1zCPLkVpfoWJ36moavvoCJ0SNR5B1ryucRJEFxuPp3wDQsgF4q4VxYd1lAvqauqKWaa3QPrcMAy6VzVhdpUTDv2+1JxM+OyPJTBp4EjYvG8XbE9LARtvLLUmU6tyveg4vEsKFAYCoOPNVhThbAvnF6B9aIpLpuZC2ZyuPPtv8ODVQ6B9o6Zw/Tl/h94dz4EL2naER9HpX7hxNTz5xQdwy9/64vOuAz9uXAOdWp8Bs5YvhpcXfwO2ooJH1+GLNcucoSYVsXOqGzQs/8LL/KUi10qBANxt1JQpj4V7fjHMiYBs0nCuqpKgHo5kV1APQ7IjDh++RwH2VSjUS5USGBPUa5HyXBEUAKCheeFtYainAQ2Bpc/iXhg1gtD1hNfRdVGibKYUpLQFWjzUm9DReyebIJU6ZETX9Wvxe24yyTgtBwreou3xq8fjoV7dtYISDcjExEQaD4tGedmVD0XW8f96Pp+PxvUwJxaKllJPgKrvts1UFeT00XAQ6koX7iZHUC8QqtyotwAFDqhbXXHo3aDeIVRxhitDcurD3eWph0A40U5J0Pmo4qRzlNQSTQ5jqd3bKxspXO+Sc01TlOuQ21bmrn0+58d6B3IiSDlINTa2u9LYvukCNH2/NA3HrkeHzq5v5aY/UfCuRpmIHcg4zpsf2UkGkl9SFSvewv3QFzRUNZrGOhIlKrnY5v134HUsR52OtadUwMq/K/fVemeENh8g7z/6LUIaf6ex/6VB36kJq55VlPFw7qtNKP/HAaRMUETqjvtVMM+m8ERhAPL8fvOoZ3ZAx7Yx6mulrNZO0ue4PRd3K82gq9VI24YifBmWbPoTtqTug8/QAaSR5Su3rYe0jFQY1+9GeAQdxrjoWMj1+5z9C/1FTlSI3gJfwA8Bwyj5hWBqDNR7IyUrHf7atQXu6XMddG1xGryHjn6LmDhwozr8a8cm2JGxHxWbhGhPhBMkyijMhy37UyApKwPyfUWQguvS8ksfXVTTQJssgGX3S+oBUBG7DI3RKEWRE5544glKPsswVQE5Y5Tl/xsUmkI53MOOqSGotl6IavFXW9q/2c7nySRyqQLiL096evGg0QkjISGhFTr4E1RV9ZZlZxGko1FXG2g/zhk7dmy12dJHS6k1S2LitPEul/44tSiVBkVA8EdnoDF6w6RJk4onD2EY5tihQB21+JJTX7bmOQnJ+zSyoRYRmOfRjAv9fnSmo3WwY105liG+1N1Nf7TF/iHCNnpJW6w39XbXuOS2l1TNuiqQFgCR7gcTRK4SGTNfKK7vbbOoH9gFfXVNxlJLvdsNUFQIC71RPS8XvRaZqNjj8l6NXeSRuV18pjCFu+7w6FEZH9J1FLwee7blz12oChlNNrhpK9ulHvm4t06HNaZ/f4SZl3wRWP7JmiK9JlZBbg0tIAM+/W4J3Dh4NljZz8Hp6LusVAXEUP1Brf8WuH4Uivs52eDCfTJrdawMZA+XVuAW/A6Fkij6Ldf70VrgdnHXIYkfy0NMnTr1VVXV7iSHoTQoKZllmdvxs8eECRMoqFTjiBze+358+V84lrdeV1Twuj2OwxfjjYA8dPajcTkPlyNcboj2Rjo5Au7odQ0sWL0UPl+zDCI9XshBZ5GoExXjBAUK/b5yna4SoeiRbS/W3Er/rNfKyGXBQNSw3gOFpmApOTrbjV6LCFWBWWOehJ/W/A7/uHoIzP39Z/h1yzr422ltoX2zNvDU/A9hfdIuePeeiTBp1htY6AyYetPdcNsrj8P+nEyYjn978FE9+NErzjCTo4beDVvu1C3r4swPF1FAt0pAgzReUbSvNU3tWlY5D0Pl3TTN923bujcxMbGkHEUMw5xaiEZdLouwzcAxVHA1GxpbXVAA5q5di054IAp1b4wQyicul6tvRXoHaJpGvTF/jYrK6jN27MzaHxCYNm3afWhgvljWjyejybZtQ0r79ilTptB0IwzDMMeN8UOdK21/9vuuOLWeFeVxbHAnfSnZ7+gqUwo/oQgIWO6nhVJ3lszc+56eXXhGANUVDf/WKU+AJ7gfqTByJFy6M9Z+sxlQR0Zca9J4RmpNo4DA4gjI7VxoCFvodW+LvjuDhlWAfBX0XEMk4lc+qirBYQn0nSZEpdvSjIzSirz0fYYNfrw8twevr9CAud8thsEHAgICVusqROE+5PmISBcIw1LAUKP3S7OojkcJ6BRMoGkLfZayWYlsfmPUiF3hpEkVAisrD+rqr9EB6FV+QMDaGh0dde7o0aPD4zxrFMcTEKBDnNZRqpfwwWMF7iyHekY4e1g2bse/PS4XvjvBKQnDQwScY+i/0PJRwwGBCnOsAQFCxzI4Y/AoeHPJt3DPpf1h8cY/nZb/VvUaQN2YOtC1WWuIioqB0xo3g8Q5b8L6XdvgH1cOhEmfvgOZBblwX6+rHTXy/MKvnGEiRw29H9UQECCmTJl2OxbjV/Ei1OA7XTbBMm8/MWnShIn4Xh9DqWIYhjl1eeCBB9wNGjSYivYE5booV++G7A0/Wp63TJ6cSLm6ag2l1obo6G81DCOvLOOIboyOCKHS+NpjtKIYhmEORe+T9Y0dFzHYiIjYSNPxUTBAovNtU+wX9bHAZRu9clUoLTWt/sbAFmOQz1R+QI0mqaXdMgACBbgP+scaLpNy8vn1X8HyDg0HAw6iGIYtLPT2/egdHvCoqZU+Jk1OBFf0I1IozrhGFW1qr8irH6EUef0GFAZs10sStPelVCwDBfXlwZZ9HfAw4ceKhNavUvWIhwsNdTtFKSIhp6FXDTgzCUgpTB94fhAxrQYcbTAgRGPUxR0r4iDgPnvj4uJOyq6c9IzDzj11Kw8vhz9pnZMjAF+IAL4YVLeF9yecY4otHxtSsf3G8Z6EKQPDljB+7tuwPmk3jPnwZZi9fAn8um09/HfZYnhhwTx4ZPabuP4leOKz96BLizawMysNxuO6XF+h0yPg7V8WwBsoxxQMqGby8rL/i3pvUXnJBcMEE1/JR6dNe3wqBQ6DaxmGYZjyeOaZZ7z16zechjbcQ7hYoSBsSDf/lJdX+J2zohZRRkBAo/HFGeVVPFThoA112RtvvMGJBRmGOWF4Lyr4Sfc0udL025MN0zvflGKPBXahYcoNtql9EvDDA6rlHaWc+Wte9B3G2oC72WAFtDEBS5tlSn2DHYDcQMC9yW9qs21LGZMr4we4ri5cETp9mEIlssHkgF7/dhHR8A7TEx+ettNBJIIdNSp3eqGMvD5giek+S/2w0NI+8lna66ZUb4s+rcUY1VvnRSWi4UhDa3g7RNV7adDsYF6H2PoN9mvehvdanoa3KxGNJke2HzfT8NS/NmCrjxUY6kd4nR/5LfVtS3HdBUqdIdHDtlPOiKNG07ReqKfrVaSyQl29bMSIEaf02E7y1oNhAqa2UuD3O4lDKGeEiTaIgeK3TTClDcm5mbAzLRk+/vUHSJjzprM911cU6iUC4MNjSGojaKAWCKH+x7Isf0WCV/SbcT/a9VFF0aaOGzeOhqIxDMMwZUD5VwoKCv+tKGI0LVc0GIC6OUdK5ZkZM2aUOlV1TaXUGiUhYUZDVfXNVVX1ovLGq1FtI6V91eTJk2kaEIZhmBOKvfkBN/jeivMJy2UU6oUxhWflUA6A0OZDkAt7arm7V8YaSp7XH9vEFx8fnyPOObqs/aWBdYICswcJGDTLRr1Xfg1RCgfPM5sSuB7zeRISElyqqv1X1/Xry8r3QtD1SilGT5484bnQqhpH5LDe92OdekxDBqodCp7b1hLNrV7DQwbK5niGDFQ75IhX05ABAsu8gmV+JtpmD6BtVqHIFtloJJZlf6nr6tjx48eHM7szDMMwxUAd2wH160uKovVE37ZCwQAiGBCwExMSJtF0mrWOUpv/p0wZl4Y3oUItVsFeBMpQvIlacA3DMMyJQ2n3gl/pUpAa0dm3J/b8vIzSggEEbYu9LS+j/q2wt2n/5PQTFQwg0Ka2xeDZNATguFzWg+c5btf3LJSeFQna2rZdpChySWhVjQRvh1V7G+9pTgPIyQJP7Wx+ZmoFNAuUZZlPYplfTsmrKgIZtNSbU9e1q03T/HTKlGkj0F6LCG1mGIY55Zk+fXo06te7FUX7TFWPLhhA+Vps21ri8xW+HFpV6yg1IECGKt6MhVjplBvCpxuG+/bEG9I5tIphGIapZLDi6q8oSt3gWOHSoYAA/rvNMIwaPU+zosjtYEt/rQ0KSOVXeO1LmvaTKQthH28g7JQGjdYUKZWHsTynBRtkKgYliVYUtRMe8gYavHOmTZv2dxonG9rMMAxzyjFjxoxI1IWX+/2BeUIoL6mq0pYaWSoaDECdSkMFklAXP/Tkk0/StN21kjJrErwZX6HQjwytKRkyRlVVjZdSXB9axTAMw1QiTz31VDMhZIV0LkWvcd9P0ZHIDK2qkeTukD/ixzsUkQYV6x0no2RNF7xOTQFp2wtNKZwpK5myEUIkS9PKcZ5zrcQWfuEKhBaqhYSECQvR5pqANpovGPCrGMG8T0JBnXAl2rtfFxQUvTt16tRhaBC3DO3CMAxz0oPOeyvUfXcUFRV9iLrwc1XVLkXdKMprYCkO+cdS2rm2bT00ceLEQ3JQ1TbKrUXwZj2uafr48uZepAoJK6YMVVUumTBhwjElx2IYhmHKh4Znqar+OOrbh8obLkAVFlZwKbjvZbVCN9/W0xNti3vxwm+RIOthJeXMxlAjoVECQlC+gJ9NCY8XvffTvuAGpiyihvSsL1zKPFDVv9W6PAIUqLLsj/IK6w2D2bPLLnxVQGLitClYtieh/aWghNZWDLLbSD+gfUfDl1KkFL8JIT/H82xxuVypPp8vHXcLxMfHc48OhmFqJUlJSSIqKl/3+eLqo85rYpqyPeq7G1DOw80NVVSgFAQ4Wv0ZDAZIn2WZE6dMmfJMaHWtpdyAwLRp03rjPZqLNzG2vJtF49kMI/AJ3tiRiYmJ3G2SYRimEkD92ksIZQ5WSOUOF6DeAVhhff7XX38NmF0DHJiKEn3rpfVsYTdGP8cVWlXz0FTbLSEz653vaVYe5iiIHdb7eluBl9CqauysqOkuZ8hakpa1TJj+YXkf/ropuKZ6oVwAaHtNxQscg3baUbVuhaHAQHExTTMfV1PCxGQ0+3JwXZGzI8MwTC1CCCksS3pRrUXiUjx+tkJ9GUH+rO2MXKMh70df+QQbWqSBxz5m2+YTaJOV3WpeCyg3IICVTV00KGerqta7vJYoqkjw5mDFIe6dPHniO6HVDMMwzAnixRdfjMrIyPhU0/TLy9PJBFZctpT2HZMmTXo7tIphagSxQ3udbenKP9Fy6IzvqAfd0RoZFpBoVIIiCsCGJbrQn6lpASDqMaQo2mOqqozFRe1YggLFIVuODF76JI7FYGYYhqkJFNdjx9IT4HBCPQOKLMuenpS094nXXnvtpEgkXG5AgJg6depIIZQ36e/ybmQwamJR4qqBkydPPnzOb4ZhGOYYCRr+ymRFUcejLlZDq0uFegeYpvmnpql9JkyYkBZazTA1ChpCoGtmzc167wWw/VpuzruLskNrahyoGzyKov0Tbd9HsNzHViRYyDAMw1ScYI9LO1NKK8G27VdOhp4BYSoUEHj77bc9e/bsXYI34pyKVDI0dMA0jd/8fv+Qxx9/fFdoNcMwDHMcUAIcVNsvCiHc5QVnKSqOYqAuvm/KlCmvh1YzDHMSM2XKtBuFkDPQDmt+IlrDGIZhTnXIngo1eG9BvTo2ISFhfmjTSUPZ0weEGDFihM+yZKKUdmG460VZUAJCIZQLXC7P03jT6odWMwzDMMfI1KlTr0bbfqqqquUGAwiqvEzT+gX3/SS0imGYk5wpUyZ9gmba9YZhfhM2YhmGYZhjg3oFoB0lbdv6DD8GnYzBAOIoagrrF8uyfqpo5UIGq6apAxVFe/3xxx9vEFrNMAzDHCWJiYkDAMTbWDE1qUgvLXIELMs0UF2/hMfmhlYzDHMKQMM1IyNzBqEOGI22mDN1dEUacxiGYZgg4YAq6tE9Utr3xsTE3IS6dU1o80lHuWNQwyxatMjXp0+fbWiMDkSj1EsOf0XAG3qGbct2F1100arFixdnhFYzDMMw5YBqVqjq1KGoSZ/VNK1RRZOFUUQb9e7Htm3NQN3Ng4kZ5hRjwYLfjJ9//nnpJZf0WYLGLNl6lF3bS9sqar8xDMOcalAQIGhD2eizynfw77GTJk366ttvvz2pbamjDhknJiberara81ih6BWpVMIRFryx6/DGjsGb+n1oE8MwDFMKCQkJMVgRTUItej/qUM/RBAMsy/rTssyrUF/T1GEMw5zCDBo0SO3UqdNZqEfGoD7pg3aZM5SzojqFYRjmZEdRKG7q5F1JRd34raZp/xcIBNaiHXVKKMqjDgigkRqnKNrbuq5dR7kCKkoo2pIipf0i/v0aZ7xmGIYpGayAegqhjEUD/hoKvFa0RS/YLVj68J/hkyZN4twBDMMcAuqWi4J6BXqjXjkLjV6V9AYFB8J6pqL6hmEYprYRtJOCn9RgTRgILq/EVd/j5xcTJ05c7mw4hTimQWUJCQmNVVVbgI59p4qMZw1DN54qHbzhG/GGP6LrOT89/PCMvNBmhmGYU5pp06a1xo8H0B6/HfVrzNHo12DlRrMKmI9NnpwwDRfZqmcYpkTQjquLOqY1mmTDUFech9IGtUgMbnJRAw7pE4KDAwzD1HZInwVVmaQelPRHACUbl7egd/o7gP2Brus7H3300SzaeCpyTAEBAg3XS7Ci+EhR1CZH0+0saLQ6UzeYti1/kFLgQ1B+mDBhQmpoF4ZhmFMJkZiYeI4Qan9UjzeiMd6WKqyjNcTJiLcs832v13vPuHHjCkKrGYZhygR1jZgyZcr5iqI3EsJuh8ud0Eh2oZGs4WYP6qao4J4MwzC1BzKjpLTz0O30oV6T6IMW4L/rVVVsMQxITkycuCy06ynPMQcEiGnTpt2ITv3raIhGH01QgAgGBlQwTaebRjI+p6/QpP3E7y/Yqut6KhrIFMLh0DTDMCcVCQkJ1EfNg9IGdV03y7LvxL87KopSh4KlR9MrIAzpUts2v0NdfBsHVxmGOR5QR2nJycni7LMBkpKa0MBaV3ALwzBMrSMQH59srVgB0KdPH3vw4MFHb2SdAhxXQICYOvWxO9C3n4GGbNyxGLIUGCgupmn8iZ9bbVvuw0Uaw+FMmYXn5+AAwzC1Dtu2w3pWwb9PF0LpqiiiLuq4C10uVywFU0nkMXbN1TSN9OYC1JEjJk6cuC+0mmEYhmEYhmHK5bgDAsRjjz02HI3bmapKQYHjS8ZI3V7DrWRoJFPWQjohBwMYhqnNhHWtixx44liGBRQnHERFPfkjfoyYNGnSntAmhmEYhmEYhqkQJyQgQCQkJNyAzvwMTdNPO5rZB8qCjF2GYZiTieMJAoShoClh2/JdyzIeSkxM3O+sYBiGYRiGYZij4IR63FOnTu2Mp3wNjdUeZPSeCMOXYRiGOUgoGJBnWfb/ZWdnTp85c2aRs4FhGIZhGIZhjpIT3gQ/fvz4Jh6PZ4IQyp1ouLqOJa8AwzAMcyjUY4qGVJmmuRFAJkyePHlWaBPDMAzDMAzDHBOV0id/1qxZ6ubNm/tLKROFUDrTOkqaxTAMwxw91CtASmfanPd1XX3i0Ucf3RnaxDAMwzAMwzDHTKUO0p82bVprKcUoAHmbpmlNwtm0GYZhmLKhHgHBQIAkvbkQ9ehrlmXNSUxMPDFJWhiGYRiGYZhTnirJ2jdx4tQzXS64TwhlMBq5DWgdBwYYhmGOJBwIQB1pSWmvweVndV3/4pFHHskJ7cIwDMMwDMMwJ4QqCQiESUxMPFcIdSAauZejkduNpt8KtX5xAkKGYU5JKAAQFsI0zWxFUX4GkF9HRER8Onbs2ExnA8MwDMMwDMOcYKo0IBDm8ccfb4RG71n49beiEXw+rorHTw+1ihEUHAgLwzDMyULY6Q8HAMIBUSQD/96Fq2YFAoGvVVXdlpiYWOjszDAMwzAMwzCVRLUEBIqTkDA9XlGM84Wwu+Bie7SPW+JnEzSM6+HlxVBWbYZhmJMBy7ICADJLCLHfsmQS6rmtuLzRttXl8fENVtx1111GaFeGYRiGYRiGqXSqPSBQnISEBFdMTExUIBCI8/l8Ubque6SUcSgxti2i8bNGXS/DMEwFMHVdyUL9lSOEyEcpxL/zDMOgnACFiYmJnFCF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RiGYU4SAP4fHBZrwI0duWAAAAAASUVORK5CYII="/>
          <p:cNvSpPr>
            <a:spLocks noChangeAspect="1" noChangeArrowheads="1"/>
          </p:cNvSpPr>
          <p:nvPr/>
        </p:nvSpPr>
        <p:spPr bwMode="auto">
          <a:xfrm>
            <a:off x="712966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311725" y="579452"/>
            <a:ext cx="3374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rgbClr val="008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</a:t>
            </a:r>
            <a:r>
              <a:rPr lang="en-US" altLang="zh-TW" sz="2800" b="1" dirty="0">
                <a:solidFill>
                  <a:srgbClr val="008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b="1" dirty="0">
                <a:solidFill>
                  <a:srgbClr val="008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雲端</a:t>
            </a:r>
            <a:r>
              <a:rPr lang="en-US" altLang="zh-TW" sz="2800" b="1" dirty="0">
                <a:solidFill>
                  <a:srgbClr val="008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b="1" dirty="0">
                <a:solidFill>
                  <a:srgbClr val="008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endParaRPr lang="en-US" altLang="zh-TW" sz="2800" b="1" dirty="0">
              <a:solidFill>
                <a:srgbClr val="00808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1052" y="579452"/>
            <a:ext cx="52050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軟硬體架構圖</a:t>
            </a:r>
            <a:endParaRPr lang="zh-TW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AutoShape 11" descr="Bitnami - 維基百科，自由的百科全書"/>
          <p:cNvSpPr>
            <a:spLocks noChangeAspect="1" noChangeArrowheads="1"/>
          </p:cNvSpPr>
          <p:nvPr/>
        </p:nvSpPr>
        <p:spPr bwMode="auto">
          <a:xfrm>
            <a:off x="649466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899592" y="1340768"/>
            <a:ext cx="7950809" cy="1106856"/>
            <a:chOff x="683568" y="955994"/>
            <a:chExt cx="7950809" cy="1203598"/>
          </a:xfrm>
        </p:grpSpPr>
        <p:pic>
          <p:nvPicPr>
            <p:cNvPr id="1029" name="Picture 5" descr="File:Database-mysql.svg - 維基百科，自由的百科全書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1523" y="955994"/>
              <a:ext cx="730357" cy="1032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The History of PHP. Hypertext preprocessor. Sound familiar… | by John Wolfe  | Mediu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1880" y="1176117"/>
              <a:ext cx="1589692" cy="794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GCP (Google Cloud Platform) 入門| Titangene Blo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987487"/>
              <a:ext cx="2236129" cy="1172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7" name="Picture 13" descr="Bitnami - 維基百科，自由的百科全書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8620" y="1242412"/>
              <a:ext cx="1754598" cy="602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9" name="Picture 15" descr="macOS 上安裝Apache - OA Wu&amp;#39;s Blo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264" y="1103631"/>
              <a:ext cx="1686113" cy="885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3" name="Picture 19" descr="筆記] javascript 陣列和字串處理~ PJCHENder&amp;lt;br&amp;gt;那些沒告訴你的小細節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59" y="5625885"/>
            <a:ext cx="1209385" cy="70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>
            <a:off x="6156176" y="369786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rgbClr val="008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運動環境預警</a:t>
            </a:r>
            <a:endParaRPr lang="en-US" altLang="zh-TW" sz="1200" b="1" dirty="0">
              <a:solidFill>
                <a:srgbClr val="00808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1105451" y="5517232"/>
            <a:ext cx="3096344" cy="0"/>
          </a:xfrm>
          <a:prstGeom prst="line">
            <a:avLst/>
          </a:prstGeom>
          <a:ln>
            <a:solidFill>
              <a:srgbClr val="00999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5727655" y="5445224"/>
            <a:ext cx="3096344" cy="0"/>
          </a:xfrm>
          <a:prstGeom prst="line">
            <a:avLst/>
          </a:prstGeom>
          <a:ln>
            <a:solidFill>
              <a:srgbClr val="00999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/>
          <p:cNvGrpSpPr/>
          <p:nvPr/>
        </p:nvGrpSpPr>
        <p:grpSpPr>
          <a:xfrm>
            <a:off x="868344" y="4087205"/>
            <a:ext cx="3549475" cy="1131015"/>
            <a:chOff x="302445" y="3807389"/>
            <a:chExt cx="3549475" cy="1131015"/>
          </a:xfrm>
        </p:grpSpPr>
        <p:pic>
          <p:nvPicPr>
            <p:cNvPr id="1047" name="Picture 23" descr="心跳會說話？ 跳動數值超過這範圍恐會短命！ - 健康- 中時新聞網"/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1392638" y="3807389"/>
              <a:ext cx="799511" cy="1131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9" name="Picture 25" descr="Footprint Royalty Free Vector Image - VectorStock"/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290"/>
            <a:stretch/>
          </p:blipFill>
          <p:spPr bwMode="auto">
            <a:xfrm>
              <a:off x="2260335" y="4114454"/>
              <a:ext cx="583474" cy="552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1" name="Picture 27" descr="Map Long Distance Images, Stock Photos &amp;amp; Vectors | Shutterstock"/>
            <p:cNvPicPr>
              <a:picLocks noChangeAspect="1" noChangeArrowheads="1"/>
            </p:cNvPicPr>
            <p:nvPr/>
          </p:nvPicPr>
          <p:blipFill rotWithShape="1"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67"/>
            <a:stretch/>
          </p:blipFill>
          <p:spPr bwMode="auto">
            <a:xfrm>
              <a:off x="2792201" y="4169791"/>
              <a:ext cx="1059719" cy="483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3" name="Picture 29" descr="Run Fast Cartoon Stock Illustrations – 7,920 Run Fast Cartoon Stock  Illustrations, Vectors &amp;amp; Clipart - Dreamstime"/>
            <p:cNvPicPr>
              <a:picLocks noChangeAspect="1" noChangeArrowheads="1"/>
            </p:cNvPicPr>
            <p:nvPr/>
          </p:nvPicPr>
          <p:blipFill rotWithShape="1"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89" b="20238"/>
            <a:stretch/>
          </p:blipFill>
          <p:spPr bwMode="auto">
            <a:xfrm>
              <a:off x="302445" y="3989476"/>
              <a:ext cx="1039151" cy="682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矩形 15"/>
          <p:cNvSpPr/>
          <p:nvPr/>
        </p:nvSpPr>
        <p:spPr>
          <a:xfrm>
            <a:off x="1177459" y="4867123"/>
            <a:ext cx="31194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8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速度     心跳   步頻   距離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6158991" y="5517232"/>
            <a:ext cx="800219" cy="912459"/>
            <a:chOff x="7526214" y="5517232"/>
            <a:chExt cx="800219" cy="912459"/>
          </a:xfrm>
        </p:grpSpPr>
        <p:pic>
          <p:nvPicPr>
            <p:cNvPr id="1045" name="Picture 21" descr="Mini Piezo Buzzer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4874" y="5517232"/>
              <a:ext cx="600486" cy="600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矩形 17"/>
            <p:cNvSpPr/>
            <p:nvPr/>
          </p:nvSpPr>
          <p:spPr>
            <a:xfrm>
              <a:off x="7526214" y="6091137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600" b="1" dirty="0">
                  <a:solidFill>
                    <a:srgbClr val="00808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蜂鳴器</a:t>
              </a:r>
              <a:endParaRPr lang="zh-TW" altLang="en-US" sz="1600" dirty="0">
                <a:solidFill>
                  <a:srgbClr val="008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20" name="直線接點 19"/>
          <p:cNvCxnSpPr/>
          <p:nvPr/>
        </p:nvCxnSpPr>
        <p:spPr>
          <a:xfrm>
            <a:off x="4911954" y="2519632"/>
            <a:ext cx="0" cy="6933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2617619" y="3212976"/>
            <a:ext cx="46582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>
            <a:off x="2617619" y="3212976"/>
            <a:ext cx="0" cy="3539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>
            <a:off x="7266291" y="3212976"/>
            <a:ext cx="0" cy="3539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橢圓 34"/>
          <p:cNvSpPr/>
          <p:nvPr/>
        </p:nvSpPr>
        <p:spPr>
          <a:xfrm>
            <a:off x="8880623" y="6750867"/>
            <a:ext cx="263377" cy="2690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橢圓 52"/>
          <p:cNvSpPr/>
          <p:nvPr/>
        </p:nvSpPr>
        <p:spPr>
          <a:xfrm>
            <a:off x="7668344" y="6723483"/>
            <a:ext cx="131688" cy="1345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8058892" y="6921121"/>
            <a:ext cx="131688" cy="1345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-31911" y="6562806"/>
            <a:ext cx="391943" cy="40036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598109" y="6825946"/>
            <a:ext cx="174271" cy="17242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橢圓 60"/>
          <p:cNvSpPr/>
          <p:nvPr/>
        </p:nvSpPr>
        <p:spPr>
          <a:xfrm>
            <a:off x="2647" y="-51898"/>
            <a:ext cx="263377" cy="2690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橢圓 61"/>
          <p:cNvSpPr/>
          <p:nvPr/>
        </p:nvSpPr>
        <p:spPr>
          <a:xfrm>
            <a:off x="3180037" y="-44072"/>
            <a:ext cx="131688" cy="134517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橢圓 65"/>
          <p:cNvSpPr/>
          <p:nvPr/>
        </p:nvSpPr>
        <p:spPr>
          <a:xfrm>
            <a:off x="649466" y="6718706"/>
            <a:ext cx="245829" cy="21448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7190887" y="5558129"/>
            <a:ext cx="800219" cy="873723"/>
            <a:chOff x="7620310" y="4324743"/>
            <a:chExt cx="1037926" cy="1148676"/>
          </a:xfrm>
        </p:grpSpPr>
        <p:pic>
          <p:nvPicPr>
            <p:cNvPr id="1026" name="Picture 2" descr="Temperature and Humidity"/>
            <p:cNvPicPr>
              <a:picLocks noChangeAspect="1" noChangeArrowheads="1"/>
            </p:cNvPicPr>
            <p:nvPr/>
          </p:nvPicPr>
          <p:blipFill rotWithShape="1"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3" t="17439" r="53147" b="21577"/>
            <a:stretch/>
          </p:blipFill>
          <p:spPr bwMode="auto">
            <a:xfrm>
              <a:off x="7784381" y="4324743"/>
              <a:ext cx="628607" cy="600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矩形 49"/>
            <p:cNvSpPr/>
            <p:nvPr/>
          </p:nvSpPr>
          <p:spPr>
            <a:xfrm>
              <a:off x="7620310" y="5028325"/>
              <a:ext cx="1037926" cy="445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600" b="1" dirty="0">
                  <a:solidFill>
                    <a:srgbClr val="00808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溫濕度</a:t>
              </a:r>
              <a:endParaRPr lang="en-US" altLang="zh-TW" sz="1600" b="1" dirty="0">
                <a:solidFill>
                  <a:srgbClr val="008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 rot="21448585" flipV="1">
            <a:off x="-9263" y="164868"/>
            <a:ext cx="9249573" cy="9504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矩形 54"/>
          <p:cNvSpPr/>
          <p:nvPr/>
        </p:nvSpPr>
        <p:spPr>
          <a:xfrm rot="387232" flipV="1">
            <a:off x="5664728" y="117864"/>
            <a:ext cx="3706257" cy="1173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8880623" y="-179300"/>
            <a:ext cx="532291" cy="54919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207563" y="-191492"/>
            <a:ext cx="535264" cy="548221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8741507" y="82619"/>
            <a:ext cx="299889" cy="2872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76651" y="4581128"/>
            <a:ext cx="323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</a:p>
        </p:txBody>
      </p:sp>
      <p:sp>
        <p:nvSpPr>
          <p:cNvPr id="65" name="文字方塊 64"/>
          <p:cNvSpPr txBox="1"/>
          <p:nvPr/>
        </p:nvSpPr>
        <p:spPr>
          <a:xfrm>
            <a:off x="5197344" y="4561964"/>
            <a:ext cx="323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</a:p>
        </p:txBody>
      </p:sp>
      <p:sp>
        <p:nvSpPr>
          <p:cNvPr id="67" name="文字方塊 66"/>
          <p:cNvSpPr txBox="1"/>
          <p:nvPr/>
        </p:nvSpPr>
        <p:spPr>
          <a:xfrm>
            <a:off x="576427" y="5714092"/>
            <a:ext cx="323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5197345" y="5661248"/>
            <a:ext cx="323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</a:p>
        </p:txBody>
      </p:sp>
      <p:sp>
        <p:nvSpPr>
          <p:cNvPr id="69" name="矩形 68"/>
          <p:cNvSpPr/>
          <p:nvPr/>
        </p:nvSpPr>
        <p:spPr>
          <a:xfrm>
            <a:off x="3059832" y="614963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008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心率感測器</a:t>
            </a:r>
          </a:p>
        </p:txBody>
      </p:sp>
      <p:sp>
        <p:nvSpPr>
          <p:cNvPr id="70" name="矩形 69"/>
          <p:cNvSpPr/>
          <p:nvPr/>
        </p:nvSpPr>
        <p:spPr>
          <a:xfrm>
            <a:off x="3059832" y="5690579"/>
            <a:ext cx="1192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8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G-sensor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AutoShape 2" descr="Tv Cartoon png download - 500*500 - Free Transparent Lg png Download. -  CleanPNG / Kiss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37" name="群組 36"/>
          <p:cNvGrpSpPr/>
          <p:nvPr/>
        </p:nvGrpSpPr>
        <p:grpSpPr>
          <a:xfrm>
            <a:off x="8228975" y="5613635"/>
            <a:ext cx="798617" cy="539931"/>
            <a:chOff x="9612560" y="5490651"/>
            <a:chExt cx="798617" cy="539931"/>
          </a:xfrm>
        </p:grpSpPr>
        <p:grpSp>
          <p:nvGrpSpPr>
            <p:cNvPr id="32" name="群組 31"/>
            <p:cNvGrpSpPr/>
            <p:nvPr/>
          </p:nvGrpSpPr>
          <p:grpSpPr>
            <a:xfrm>
              <a:off x="9612560" y="5517234"/>
              <a:ext cx="648072" cy="513348"/>
              <a:chOff x="9612560" y="5552866"/>
              <a:chExt cx="1008112" cy="682704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9612560" y="5552866"/>
                <a:ext cx="1008112" cy="46523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71" name="直線接點 70"/>
              <p:cNvCxnSpPr/>
              <p:nvPr/>
            </p:nvCxnSpPr>
            <p:spPr>
              <a:xfrm>
                <a:off x="9828584" y="6025347"/>
                <a:ext cx="0" cy="20499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接點 71"/>
              <p:cNvCxnSpPr/>
              <p:nvPr/>
            </p:nvCxnSpPr>
            <p:spPr>
              <a:xfrm>
                <a:off x="9972600" y="6013931"/>
                <a:ext cx="0" cy="20499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>
                <a:off x="10116616" y="6021288"/>
                <a:ext cx="0" cy="20499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/>
              <p:nvPr/>
            </p:nvCxnSpPr>
            <p:spPr>
              <a:xfrm>
                <a:off x="10260632" y="6000963"/>
                <a:ext cx="0" cy="2293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>
                <a:off x="10404648" y="6030579"/>
                <a:ext cx="0" cy="20499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文字方塊 30"/>
            <p:cNvSpPr txBox="1"/>
            <p:nvPr/>
          </p:nvSpPr>
          <p:spPr>
            <a:xfrm>
              <a:off x="9612560" y="5490651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OLED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8" name="AutoShape 4" descr="Thunder Cartoon Png - Cartoon Lighting Bolts, Transparent Png -  552x599(#434210) - PngFin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6" name="Picture 8" descr="Girl Feeling Hot Weather. Cartoon Style Illustration Isolated.. Royalty  Free Cliparts, Vectors, And Stock Illustration. Image 100049163.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212" y="4162780"/>
            <a:ext cx="1321587" cy="132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Exclamation Mark Icon In Comic Style. Danger Alarm Vector Cartoon.. Royalty  Free Cliparts, Vectors, And Stock Illustration. Image 129107819.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388" y="4292406"/>
            <a:ext cx="817626" cy="81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矩形 81"/>
          <p:cNvSpPr/>
          <p:nvPr/>
        </p:nvSpPr>
        <p:spPr>
          <a:xfrm>
            <a:off x="6980986" y="503355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008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過熱預警不宜運動</a:t>
            </a:r>
          </a:p>
        </p:txBody>
      </p:sp>
      <p:pic>
        <p:nvPicPr>
          <p:cNvPr id="3074" name="Picture 2" descr="C:\Users\user\Downloads\MicrosoftTeams-image (2)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708" y="5613635"/>
            <a:ext cx="435333" cy="43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矢量心率图免抠素材免费下载_觅元素51yuansu.com"/>
          <p:cNvPicPr>
            <a:picLocks noChangeAspect="1" noChangeArrowheads="1"/>
          </p:cNvPicPr>
          <p:nvPr/>
        </p:nvPicPr>
        <p:blipFill rotWithShape="1">
          <a:blip r:embed="rId17" cstate="print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0" r="27193"/>
          <a:stretch/>
        </p:blipFill>
        <p:spPr bwMode="auto">
          <a:xfrm>
            <a:off x="2433509" y="5787466"/>
            <a:ext cx="554315" cy="109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FE0786E-6E32-4C30-8568-6991ADB3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7F3C-A8DF-4711-BCAD-190E820F37EB}" type="slidenum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1135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8EF507B65CD34A449219A194EB5D69CF" ma:contentTypeVersion="10" ma:contentTypeDescription="建立新的文件。" ma:contentTypeScope="" ma:versionID="4772f1339eb96e8c060269292902ba48">
  <xsd:schema xmlns:xsd="http://www.w3.org/2001/XMLSchema" xmlns:xs="http://www.w3.org/2001/XMLSchema" xmlns:p="http://schemas.microsoft.com/office/2006/metadata/properties" xmlns:ns2="22bb9edb-25a7-4f8f-8589-b2d178567add" xmlns:ns3="a22095e7-eadf-4d25-a8fd-800d4da78563" targetNamespace="http://schemas.microsoft.com/office/2006/metadata/properties" ma:root="true" ma:fieldsID="0b25fc8eb82475ae1d77bd9e64fa35e3" ns2:_="" ns3:_="">
    <xsd:import namespace="22bb9edb-25a7-4f8f-8589-b2d178567add"/>
    <xsd:import namespace="a22095e7-eadf-4d25-a8fd-800d4da785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bb9edb-25a7-4f8f-8589-b2d178567a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2095e7-eadf-4d25-a8fd-800d4da7856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36C863-7A8F-48C5-AC85-3850647410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235B692-F066-45D4-AB35-0FBB97FB94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6025E3-E069-4355-A65F-9C855C8C11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bb9edb-25a7-4f8f-8589-b2d178567add"/>
    <ds:schemaRef ds:uri="a22095e7-eadf-4d25-a8fd-800d4da785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6424</TotalTime>
  <Words>961</Words>
  <Application>Microsoft Office PowerPoint</Application>
  <PresentationFormat>如螢幕大小 (4:3)</PresentationFormat>
  <Paragraphs>210</Paragraphs>
  <Slides>18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Adobe 黑体 Std R</vt:lpstr>
      <vt:lpstr>Adobe 繁黑體 Std B</vt:lpstr>
      <vt:lpstr>Noto Sans CJK TC Medium</vt:lpstr>
      <vt:lpstr>微軟正黑體</vt:lpstr>
      <vt:lpstr>Arial</vt:lpstr>
      <vt:lpstr>Calibri</vt:lpstr>
      <vt:lpstr>Comic Sans MS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梁柏堅</cp:lastModifiedBy>
  <cp:revision>83</cp:revision>
  <dcterms:created xsi:type="dcterms:W3CDTF">2021-06-06T05:28:57Z</dcterms:created>
  <dcterms:modified xsi:type="dcterms:W3CDTF">2021-07-07T01:25:09Z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0x0101008EF507B65CD34A449219A194EB5D69CF</vt:lpwstr>
  </property>
</Properties>
</file>